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30"/>
  </p:notesMasterIdLst>
  <p:handoutMasterIdLst>
    <p:handoutMasterId r:id="rId31"/>
  </p:handoutMasterIdLst>
  <p:sldIdLst>
    <p:sldId id="256" r:id="rId5"/>
    <p:sldId id="258" r:id="rId6"/>
    <p:sldId id="259" r:id="rId7"/>
    <p:sldId id="260" r:id="rId8"/>
    <p:sldId id="261" r:id="rId9"/>
    <p:sldId id="323" r:id="rId10"/>
    <p:sldId id="324" r:id="rId11"/>
    <p:sldId id="345" r:id="rId12"/>
    <p:sldId id="346" r:id="rId13"/>
    <p:sldId id="350" r:id="rId14"/>
    <p:sldId id="349" r:id="rId15"/>
    <p:sldId id="351" r:id="rId16"/>
    <p:sldId id="415" r:id="rId17"/>
    <p:sldId id="412" r:id="rId18"/>
    <p:sldId id="375" r:id="rId19"/>
    <p:sldId id="373" r:id="rId20"/>
    <p:sldId id="377" r:id="rId21"/>
    <p:sldId id="372" r:id="rId22"/>
    <p:sldId id="379" r:id="rId23"/>
    <p:sldId id="416" r:id="rId24"/>
    <p:sldId id="417" r:id="rId25"/>
    <p:sldId id="410" r:id="rId26"/>
    <p:sldId id="411" r:id="rId27"/>
    <p:sldId id="303" r:id="rId28"/>
    <p:sldId id="305" r:id="rId29"/>
  </p:sldIdLst>
  <p:sldSz cx="9144000" cy="5143500" type="screen16x9"/>
  <p:notesSz cx="6858000" cy="9144000"/>
  <p:embeddedFontLst>
    <p:embeddedFont>
      <p:font typeface="Bitter" pitchFamily="2" charset="0"/>
      <p:regular r:id="rId32"/>
      <p:bold r:id="rId33"/>
      <p:italic r:id="rId34"/>
      <p:boldItalic r:id="rId35"/>
    </p:embeddedFont>
    <p:embeddedFont>
      <p:font typeface="Bitter ExtraBold" pitchFamily="2" charset="0"/>
      <p:bold r:id="rId36"/>
      <p:boldItalic r:id="rId37"/>
    </p:embeddedFont>
    <p:embeddedFont>
      <p:font typeface="Calibri" panose="020F0502020204030204" pitchFamily="34" charset="0"/>
      <p:regular r:id="rId38"/>
      <p:bold r:id="rId39"/>
      <p:italic r:id="rId40"/>
      <p:boldItalic r:id="rId41"/>
    </p:embeddedFont>
    <p:embeddedFont>
      <p:font typeface="Questrial" pitchFamily="2" charset="0"/>
      <p:regular r:id="rId42"/>
    </p:embeddedFont>
    <p:embeddedFont>
      <p:font typeface="Roboto Condensed Light" panose="02000000000000000000" pitchFamily="2" charset="0"/>
      <p:regular r:id="rId43"/>
      <p: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64" userDrawn="1">
          <p15:clr>
            <a:srgbClr val="9AA0A6"/>
          </p15:clr>
        </p15:guide>
        <p15:guide id="2" pos="2961" userDrawn="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A237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91" autoAdjust="0"/>
    <p:restoredTop sz="94660"/>
  </p:normalViewPr>
  <p:slideViewPr>
    <p:cSldViewPr snapToGrid="0" showGuides="1">
      <p:cViewPr varScale="1">
        <p:scale>
          <a:sx n="83" d="100"/>
          <a:sy n="83" d="100"/>
        </p:scale>
        <p:origin x="852" y="40"/>
      </p:cViewPr>
      <p:guideLst>
        <p:guide orient="horz" pos="1664"/>
        <p:guide pos="29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font" Target="fonts/font8.fntdata"/><Relationship Id="rId21" Type="http://schemas.openxmlformats.org/officeDocument/2006/relationships/slide" Target="slides/slide17.xml"/><Relationship Id="rId34" Type="http://schemas.openxmlformats.org/officeDocument/2006/relationships/font" Target="fonts/font3.fntdata"/><Relationship Id="rId42" Type="http://schemas.openxmlformats.org/officeDocument/2006/relationships/font" Target="fonts/font11.fntdata"/><Relationship Id="rId47"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1.fntdata"/><Relationship Id="rId37" Type="http://schemas.openxmlformats.org/officeDocument/2006/relationships/font" Target="fonts/font6.fntdata"/><Relationship Id="rId40" Type="http://schemas.openxmlformats.org/officeDocument/2006/relationships/font" Target="fonts/font9.fntdata"/><Relationship Id="rId45"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4" Type="http://schemas.openxmlformats.org/officeDocument/2006/relationships/font" Target="fonts/font1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font" Target="fonts/font4.fntdata"/><Relationship Id="rId43" Type="http://schemas.openxmlformats.org/officeDocument/2006/relationships/font" Target="fonts/font12.fntdata"/><Relationship Id="rId48"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2.fntdata"/><Relationship Id="rId38" Type="http://schemas.openxmlformats.org/officeDocument/2006/relationships/font" Target="fonts/font7.fntdata"/><Relationship Id="rId46"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font" Target="fonts/font10.fntdata"/></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11/15/2023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panose="020B0604020202020204"/>
              <a:buNone/>
            </a:pPr>
            <a:endParaRPr sz="850">
              <a:solidFill>
                <a:srgbClr val="5F7D96"/>
              </a:solidFill>
            </a:endParaRPr>
          </a:p>
          <a:p>
            <a:pPr marL="0" lvl="0" indent="0" algn="l" rtl="0">
              <a:spcBef>
                <a:spcPts val="0"/>
              </a:spcBef>
              <a:spcAft>
                <a:spcPts val="0"/>
              </a:spcAft>
              <a:buNone/>
            </a:pPr>
            <a:endParaRPr sz="850">
              <a:solidFill>
                <a:srgbClr val="5F7D96"/>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
        <p:cNvGrpSpPr/>
        <p:nvPr/>
      </p:nvGrpSpPr>
      <p:grpSpPr>
        <a:xfrm>
          <a:off x="0" y="0"/>
          <a:ext cx="0" cy="0"/>
          <a:chOff x="0" y="0"/>
          <a:chExt cx="0" cy="0"/>
        </a:xfrm>
      </p:grpSpPr>
      <p:sp>
        <p:nvSpPr>
          <p:cNvPr id="1106" name="Google Shape;1106;ge72cf8d79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 name="Google Shape;1107;ge72cf8d79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3"/>
        <p:cNvGrpSpPr/>
        <p:nvPr/>
      </p:nvGrpSpPr>
      <p:grpSpPr>
        <a:xfrm>
          <a:off x="0" y="0"/>
          <a:ext cx="0" cy="0"/>
          <a:chOff x="0" y="0"/>
          <a:chExt cx="0" cy="0"/>
        </a:xfrm>
      </p:grpSpPr>
      <p:sp>
        <p:nvSpPr>
          <p:cNvPr id="1704" name="Google Shape;1704;ge7c85f9f36_0_26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5" name="Google Shape;1705;ge7c85f9f36_0_26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e7d0435632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e7d0435632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6"/>
        <p:cNvGrpSpPr/>
        <p:nvPr/>
      </p:nvGrpSpPr>
      <p:grpSpPr>
        <a:xfrm>
          <a:off x="0" y="0"/>
          <a:ext cx="0" cy="0"/>
          <a:chOff x="0" y="0"/>
          <a:chExt cx="0" cy="0"/>
        </a:xfrm>
      </p:grpSpPr>
      <p:sp>
        <p:nvSpPr>
          <p:cNvPr id="1647" name="Google Shape;1647;ge7c85f9f36_0_2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8" name="Google Shape;1648;ge7c85f9f36_0_2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2"/>
        <p:cNvGrpSpPr/>
        <p:nvPr/>
      </p:nvGrpSpPr>
      <p:grpSpPr>
        <a:xfrm>
          <a:off x="0" y="0"/>
          <a:ext cx="0" cy="0"/>
          <a:chOff x="0" y="0"/>
          <a:chExt cx="0" cy="0"/>
        </a:xfrm>
      </p:grpSpPr>
      <p:sp>
        <p:nvSpPr>
          <p:cNvPr id="1843" name="Google Shape;1843;ge7c85f9f36_0_28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4" name="Google Shape;1844;ge7c85f9f36_0_28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1"/>
        <p:cNvGrpSpPr/>
        <p:nvPr/>
      </p:nvGrpSpPr>
      <p:grpSpPr>
        <a:xfrm>
          <a:off x="0" y="0"/>
          <a:ext cx="0" cy="0"/>
          <a:chOff x="0" y="0"/>
          <a:chExt cx="0" cy="0"/>
        </a:xfrm>
      </p:grpSpPr>
      <p:sp>
        <p:nvSpPr>
          <p:cNvPr id="1412" name="Google Shape;1412;ge7c85f9f36_0_23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3" name="Google Shape;1413;ge7c85f9f36_0_23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3"/>
        <p:cNvGrpSpPr/>
        <p:nvPr/>
      </p:nvGrpSpPr>
      <p:grpSpPr>
        <a:xfrm>
          <a:off x="0" y="0"/>
          <a:ext cx="0" cy="0"/>
          <a:chOff x="0" y="0"/>
          <a:chExt cx="0" cy="0"/>
        </a:xfrm>
      </p:grpSpPr>
      <p:sp>
        <p:nvSpPr>
          <p:cNvPr id="6424" name="Google Shape;6424;ge7c85f9f36_0_2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5" name="Google Shape;6425;ge7c85f9f36_0_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3"/>
        <p:cNvGrpSpPr/>
        <p:nvPr/>
      </p:nvGrpSpPr>
      <p:grpSpPr>
        <a:xfrm>
          <a:off x="0" y="0"/>
          <a:ext cx="0" cy="0"/>
          <a:chOff x="0" y="0"/>
          <a:chExt cx="0" cy="0"/>
        </a:xfrm>
      </p:grpSpPr>
      <p:sp>
        <p:nvSpPr>
          <p:cNvPr id="6424" name="Google Shape;6424;ge7c85f9f36_0_2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5" name="Google Shape;6425;ge7c85f9f36_0_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23"/>
        <p:cNvGrpSpPr/>
        <p:nvPr/>
      </p:nvGrpSpPr>
      <p:grpSpPr>
        <a:xfrm>
          <a:off x="0" y="0"/>
          <a:ext cx="0" cy="0"/>
          <a:chOff x="0" y="0"/>
          <a:chExt cx="0" cy="0"/>
        </a:xfrm>
      </p:grpSpPr>
      <p:sp>
        <p:nvSpPr>
          <p:cNvPr id="6424" name="Google Shape;6424;ge7c85f9f36_0_28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25" name="Google Shape;6425;ge7c85f9f36_0_28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e7d0435632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e7d0435632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6"/>
        <p:cNvGrpSpPr/>
        <p:nvPr/>
      </p:nvGrpSpPr>
      <p:grpSpPr>
        <a:xfrm>
          <a:off x="0" y="0"/>
          <a:ext cx="0" cy="0"/>
          <a:chOff x="0" y="0"/>
          <a:chExt cx="0" cy="0"/>
        </a:xfrm>
      </p:grpSpPr>
      <p:sp>
        <p:nvSpPr>
          <p:cNvPr id="467" name="Google Shape;467;ge72cf8d796_0_10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 name="Google Shape;468;ge72cf8d796_0_10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5"/>
        <p:cNvGrpSpPr/>
        <p:nvPr/>
      </p:nvGrpSpPr>
      <p:grpSpPr>
        <a:xfrm>
          <a:off x="0" y="0"/>
          <a:ext cx="0" cy="0"/>
          <a:chOff x="0" y="0"/>
          <a:chExt cx="0" cy="0"/>
        </a:xfrm>
      </p:grpSpPr>
      <p:sp>
        <p:nvSpPr>
          <p:cNvPr id="7206" name="Google Shape;7206;ge72cf8d79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7" name="Google Shape;7207;ge72cf8d79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5"/>
        <p:cNvGrpSpPr/>
        <p:nvPr/>
      </p:nvGrpSpPr>
      <p:grpSpPr>
        <a:xfrm>
          <a:off x="0" y="0"/>
          <a:ext cx="0" cy="0"/>
          <a:chOff x="0" y="0"/>
          <a:chExt cx="0" cy="0"/>
        </a:xfrm>
      </p:grpSpPr>
      <p:sp>
        <p:nvSpPr>
          <p:cNvPr id="7206" name="Google Shape;7206;ge72cf8d796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7" name="Google Shape;7207;ge72cf8d796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ge7c85f9f36_0_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0" name="Google Shape;490;ge7c85f9f36_0_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e7c85f9f36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9" name="Google Shape;689;ge7c85f9f36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3"/>
        <p:cNvGrpSpPr/>
        <p:nvPr/>
      </p:nvGrpSpPr>
      <p:grpSpPr>
        <a:xfrm>
          <a:off x="0" y="0"/>
          <a:ext cx="0" cy="0"/>
          <a:chOff x="0" y="0"/>
          <a:chExt cx="0" cy="0"/>
        </a:xfrm>
      </p:grpSpPr>
      <p:sp>
        <p:nvSpPr>
          <p:cNvPr id="804" name="Google Shape;804;ge7d0435632_0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5" name="Google Shape;805;ge7d0435632_0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5"/>
        <p:cNvGrpSpPr/>
        <p:nvPr/>
      </p:nvGrpSpPr>
      <p:grpSpPr>
        <a:xfrm>
          <a:off x="0" y="0"/>
          <a:ext cx="0" cy="0"/>
          <a:chOff x="0" y="0"/>
          <a:chExt cx="0" cy="0"/>
        </a:xfrm>
      </p:grpSpPr>
      <p:sp>
        <p:nvSpPr>
          <p:cNvPr id="1106" name="Google Shape;1106;ge72cf8d796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7" name="Google Shape;1107;ge72cf8d796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ge7c85f9f36_0_19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 name="Google Shape;1125;ge7c85f9f36_0_1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3"/>
        <p:cNvGrpSpPr/>
        <p:nvPr/>
      </p:nvGrpSpPr>
      <p:grpSpPr>
        <a:xfrm>
          <a:off x="0" y="0"/>
          <a:ext cx="0" cy="0"/>
          <a:chOff x="0" y="0"/>
          <a:chExt cx="0" cy="0"/>
        </a:xfrm>
      </p:grpSpPr>
      <p:sp>
        <p:nvSpPr>
          <p:cNvPr id="1124" name="Google Shape;1124;ge7c85f9f36_0_19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5" name="Google Shape;1125;ge7c85f9f36_0_19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Text Placeholder 2"/>
          <p:cNvSpPr>
            <a:spLocks noGrp="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726200"/>
            <a:ext cx="4510800" cy="32700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4026250"/>
            <a:ext cx="4558800" cy="4593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sz="1600"/>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TITLE_ONLY_1_1_1">
    <p:bg>
      <p:bgPr>
        <a:blipFill>
          <a:blip r:embed="rId2"/>
          <a:stretch>
            <a:fillRect/>
          </a:stretch>
        </a:blipFill>
        <a:effectLst/>
      </p:bgPr>
    </p:bg>
    <p:spTree>
      <p:nvGrpSpPr>
        <p:cNvPr id="1" name="Shape 11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blipFill>
          <a:blip r:embed="rId2"/>
          <a:stretch>
            <a:fillRect/>
          </a:stretch>
        </a:blipFill>
        <a:effectLst/>
      </p:bgPr>
    </p:bg>
    <p:spTree>
      <p:nvGrpSpPr>
        <p:cNvPr id="1" name="Shape 18"/>
        <p:cNvGrpSpPr/>
        <p:nvPr/>
      </p:nvGrpSpPr>
      <p:grpSpPr>
        <a:xfrm>
          <a:off x="0" y="0"/>
          <a:ext cx="0" cy="0"/>
          <a:chOff x="0" y="0"/>
          <a:chExt cx="0" cy="0"/>
        </a:xfrm>
      </p:grpSpPr>
      <p:sp>
        <p:nvSpPr>
          <p:cNvPr id="19" name="Google Shape;1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0" name="Google Shape;20;p5"/>
          <p:cNvSpPr txBox="1">
            <a:spLocks noGrp="1"/>
          </p:cNvSpPr>
          <p:nvPr>
            <p:ph type="subTitle" idx="1"/>
          </p:nvPr>
        </p:nvSpPr>
        <p:spPr>
          <a:xfrm>
            <a:off x="1495375" y="3507025"/>
            <a:ext cx="2709300" cy="101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1" name="Google Shape;21;p5"/>
          <p:cNvSpPr txBox="1">
            <a:spLocks noGrp="1"/>
          </p:cNvSpPr>
          <p:nvPr>
            <p:ph type="subTitle" idx="2"/>
          </p:nvPr>
        </p:nvSpPr>
        <p:spPr>
          <a:xfrm>
            <a:off x="1495375" y="2915600"/>
            <a:ext cx="27093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itter ExtraBold"/>
              <a:buNone/>
              <a:defRPr sz="2200">
                <a:solidFill>
                  <a:schemeClr val="accent2"/>
                </a:solidFill>
                <a:latin typeface="Bitter ExtraBold"/>
                <a:ea typeface="Bitter ExtraBold"/>
                <a:cs typeface="Bitter ExtraBold"/>
                <a:sym typeface="Bitter ExtraBold"/>
              </a:defRPr>
            </a:lvl1pPr>
            <a:lvl2pPr lvl="1" algn="ctr"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algn="ctr"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algn="ctr"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algn="ctr"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algn="ctr"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algn="ctr"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algn="ctr"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algn="ctr"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22" name="Google Shape;22;p5"/>
          <p:cNvSpPr txBox="1">
            <a:spLocks noGrp="1"/>
          </p:cNvSpPr>
          <p:nvPr>
            <p:ph type="subTitle" idx="3"/>
          </p:nvPr>
        </p:nvSpPr>
        <p:spPr>
          <a:xfrm>
            <a:off x="4939348" y="3507025"/>
            <a:ext cx="2709300" cy="101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23" name="Google Shape;23;p5"/>
          <p:cNvSpPr txBox="1">
            <a:spLocks noGrp="1"/>
          </p:cNvSpPr>
          <p:nvPr>
            <p:ph type="subTitle" idx="4"/>
          </p:nvPr>
        </p:nvSpPr>
        <p:spPr>
          <a:xfrm>
            <a:off x="4939338" y="2915600"/>
            <a:ext cx="27093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itter ExtraBold"/>
              <a:buNone/>
              <a:defRPr sz="2200">
                <a:solidFill>
                  <a:schemeClr val="accent1"/>
                </a:solidFill>
                <a:latin typeface="Bitter ExtraBold"/>
                <a:ea typeface="Bitter ExtraBold"/>
                <a:cs typeface="Bitter ExtraBold"/>
                <a:sym typeface="Bitter ExtraBold"/>
              </a:defRPr>
            </a:lvl1pPr>
            <a:lvl2pPr lvl="1" algn="ctr"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algn="ctr"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algn="ctr"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algn="ctr"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algn="ctr"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algn="ctr"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algn="ctr"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algn="ctr"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bg>
      <p:bgPr>
        <a:blipFill>
          <a:blip r:embed="rId2"/>
          <a:stretch>
            <a:fillRect/>
          </a:stretch>
        </a:blipFill>
        <a:effectLst/>
      </p:bgPr>
    </p:bg>
    <p:spTree>
      <p:nvGrpSpPr>
        <p:cNvPr id="1" name="Shape 57"/>
        <p:cNvGrpSpPr/>
        <p:nvPr/>
      </p:nvGrpSpPr>
      <p:grpSpPr>
        <a:xfrm>
          <a:off x="0" y="0"/>
          <a:ext cx="0" cy="0"/>
          <a:chOff x="0" y="0"/>
          <a:chExt cx="0" cy="0"/>
        </a:xfrm>
      </p:grpSpPr>
      <p:sp>
        <p:nvSpPr>
          <p:cNvPr id="58" name="Google Shape;58;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9" name="Google Shape;59;p15"/>
          <p:cNvSpPr txBox="1">
            <a:spLocks noGrp="1"/>
          </p:cNvSpPr>
          <p:nvPr>
            <p:ph type="subTitle" idx="1"/>
          </p:nvPr>
        </p:nvSpPr>
        <p:spPr>
          <a:xfrm>
            <a:off x="720000" y="3507025"/>
            <a:ext cx="2198700" cy="101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60" name="Google Shape;60;p15"/>
          <p:cNvSpPr txBox="1">
            <a:spLocks noGrp="1"/>
          </p:cNvSpPr>
          <p:nvPr>
            <p:ph type="subTitle" idx="2"/>
          </p:nvPr>
        </p:nvSpPr>
        <p:spPr>
          <a:xfrm>
            <a:off x="720000" y="291560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itter ExtraBold"/>
              <a:buNone/>
              <a:defRPr sz="2200">
                <a:solidFill>
                  <a:schemeClr val="accent2"/>
                </a:solidFill>
                <a:latin typeface="Bitter ExtraBold"/>
                <a:ea typeface="Bitter ExtraBold"/>
                <a:cs typeface="Bitter ExtraBold"/>
                <a:sym typeface="Bitter ExtraBold"/>
              </a:defRPr>
            </a:lvl1pPr>
            <a:lvl2pPr lvl="1" algn="ctr"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algn="ctr"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algn="ctr"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algn="ctr"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algn="ctr"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algn="ctr"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algn="ctr"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algn="ctr"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61" name="Google Shape;61;p15"/>
          <p:cNvSpPr txBox="1">
            <a:spLocks noGrp="1"/>
          </p:cNvSpPr>
          <p:nvPr>
            <p:ph type="subTitle" idx="3"/>
          </p:nvPr>
        </p:nvSpPr>
        <p:spPr>
          <a:xfrm>
            <a:off x="3472650" y="3507025"/>
            <a:ext cx="2198700" cy="101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62" name="Google Shape;62;p15"/>
          <p:cNvSpPr txBox="1">
            <a:spLocks noGrp="1"/>
          </p:cNvSpPr>
          <p:nvPr>
            <p:ph type="subTitle" idx="4"/>
          </p:nvPr>
        </p:nvSpPr>
        <p:spPr>
          <a:xfrm>
            <a:off x="3472650" y="291560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000"/>
              <a:buFont typeface="Bitter ExtraBold"/>
              <a:buNone/>
              <a:defRPr sz="2200">
                <a:solidFill>
                  <a:schemeClr val="lt2"/>
                </a:solidFill>
                <a:latin typeface="Bitter ExtraBold"/>
                <a:ea typeface="Bitter ExtraBold"/>
                <a:cs typeface="Bitter ExtraBold"/>
                <a:sym typeface="Bitter ExtraBold"/>
              </a:defRPr>
            </a:lvl1pPr>
            <a:lvl2pPr lvl="1"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2pPr>
            <a:lvl3pPr lvl="2"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3pPr>
            <a:lvl4pPr lvl="3"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4pPr>
            <a:lvl5pPr lvl="4"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5pPr>
            <a:lvl6pPr lvl="5"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6pPr>
            <a:lvl7pPr lvl="6"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7pPr>
            <a:lvl8pPr lvl="7"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8pPr>
            <a:lvl9pPr lvl="8"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9pPr>
          </a:lstStyle>
          <a:p>
            <a:endParaRPr/>
          </a:p>
        </p:txBody>
      </p:sp>
      <p:sp>
        <p:nvSpPr>
          <p:cNvPr id="63" name="Google Shape;63;p15"/>
          <p:cNvSpPr txBox="1">
            <a:spLocks noGrp="1"/>
          </p:cNvSpPr>
          <p:nvPr>
            <p:ph type="subTitle" idx="5"/>
          </p:nvPr>
        </p:nvSpPr>
        <p:spPr>
          <a:xfrm>
            <a:off x="6225300" y="3507025"/>
            <a:ext cx="2198700" cy="1012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64" name="Google Shape;64;p15"/>
          <p:cNvSpPr txBox="1">
            <a:spLocks noGrp="1"/>
          </p:cNvSpPr>
          <p:nvPr>
            <p:ph type="subTitle" idx="6"/>
          </p:nvPr>
        </p:nvSpPr>
        <p:spPr>
          <a:xfrm>
            <a:off x="6225300" y="291560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000"/>
              <a:buFont typeface="Bitter ExtraBold"/>
              <a:buNone/>
              <a:defRPr sz="2200">
                <a:solidFill>
                  <a:schemeClr val="accent1"/>
                </a:solidFill>
                <a:latin typeface="Bitter ExtraBold"/>
                <a:ea typeface="Bitter ExtraBold"/>
                <a:cs typeface="Bitter ExtraBold"/>
                <a:sym typeface="Bitter ExtraBold"/>
              </a:defRPr>
            </a:lvl1pPr>
            <a:lvl2pPr lvl="1"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2pPr>
            <a:lvl3pPr lvl="2"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3pPr>
            <a:lvl4pPr lvl="3"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4pPr>
            <a:lvl5pPr lvl="4"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5pPr>
            <a:lvl6pPr lvl="5"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6pPr>
            <a:lvl7pPr lvl="6"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7pPr>
            <a:lvl8pPr lvl="7"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8pPr>
            <a:lvl9pPr lvl="8"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TITLE_AND_TWO_COLUMNS_1_1">
    <p:bg>
      <p:bgPr>
        <a:blipFill>
          <a:blip r:embed="rId2"/>
          <a:stretch>
            <a:fillRect/>
          </a:stretch>
        </a:blipFill>
        <a:effectLst/>
      </p:bgPr>
    </p:bg>
    <p:spTree>
      <p:nvGrpSpPr>
        <p:cNvPr id="1" name="Shape 65"/>
        <p:cNvGrpSpPr/>
        <p:nvPr/>
      </p:nvGrpSpPr>
      <p:grpSpPr>
        <a:xfrm>
          <a:off x="0" y="0"/>
          <a:ext cx="0" cy="0"/>
          <a:chOff x="0" y="0"/>
          <a:chExt cx="0" cy="0"/>
        </a:xfrm>
      </p:grpSpPr>
      <p:sp>
        <p:nvSpPr>
          <p:cNvPr id="66" name="Google Shape;66;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16"/>
          <p:cNvSpPr txBox="1">
            <a:spLocks noGrp="1"/>
          </p:cNvSpPr>
          <p:nvPr>
            <p:ph type="subTitle" idx="1"/>
          </p:nvPr>
        </p:nvSpPr>
        <p:spPr>
          <a:xfrm>
            <a:off x="720000" y="3935400"/>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68" name="Google Shape;68;p16"/>
          <p:cNvSpPr txBox="1">
            <a:spLocks noGrp="1"/>
          </p:cNvSpPr>
          <p:nvPr>
            <p:ph type="subTitle" idx="2"/>
          </p:nvPr>
        </p:nvSpPr>
        <p:spPr>
          <a:xfrm>
            <a:off x="720000" y="3572575"/>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Bitter ExtraBold"/>
              <a:buNone/>
              <a:defRPr sz="2200">
                <a:solidFill>
                  <a:schemeClr val="accent2"/>
                </a:solidFill>
                <a:latin typeface="Bitter ExtraBold"/>
                <a:ea typeface="Bitter ExtraBold"/>
                <a:cs typeface="Bitter ExtraBold"/>
                <a:sym typeface="Bitter ExtraBold"/>
              </a:defRPr>
            </a:lvl1pPr>
            <a:lvl2pPr lvl="1" algn="ctr"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algn="ctr"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algn="ctr"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algn="ctr"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algn="ctr"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algn="ctr"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algn="ctr"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algn="ctr"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69" name="Google Shape;69;p16"/>
          <p:cNvSpPr txBox="1">
            <a:spLocks noGrp="1"/>
          </p:cNvSpPr>
          <p:nvPr>
            <p:ph type="subTitle" idx="3"/>
          </p:nvPr>
        </p:nvSpPr>
        <p:spPr>
          <a:xfrm>
            <a:off x="3472650" y="3935400"/>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0" name="Google Shape;70;p16"/>
          <p:cNvSpPr txBox="1">
            <a:spLocks noGrp="1"/>
          </p:cNvSpPr>
          <p:nvPr>
            <p:ph type="subTitle" idx="4"/>
          </p:nvPr>
        </p:nvSpPr>
        <p:spPr>
          <a:xfrm>
            <a:off x="3472650" y="3572575"/>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2"/>
              </a:buClr>
              <a:buSzPts val="2000"/>
              <a:buFont typeface="Bitter ExtraBold"/>
              <a:buNone/>
              <a:defRPr sz="2200">
                <a:solidFill>
                  <a:schemeClr val="dk2"/>
                </a:solidFill>
                <a:latin typeface="Bitter ExtraBold"/>
                <a:ea typeface="Bitter ExtraBold"/>
                <a:cs typeface="Bitter ExtraBold"/>
                <a:sym typeface="Bitter ExtraBold"/>
              </a:defRPr>
            </a:lvl1pPr>
            <a:lvl2pPr lvl="1"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2pPr>
            <a:lvl3pPr lvl="2"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3pPr>
            <a:lvl4pPr lvl="3"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4pPr>
            <a:lvl5pPr lvl="4"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5pPr>
            <a:lvl6pPr lvl="5"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6pPr>
            <a:lvl7pPr lvl="6"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7pPr>
            <a:lvl8pPr lvl="7"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8pPr>
            <a:lvl9pPr lvl="8" algn="ct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9pPr>
          </a:lstStyle>
          <a:p>
            <a:endParaRPr/>
          </a:p>
        </p:txBody>
      </p:sp>
      <p:sp>
        <p:nvSpPr>
          <p:cNvPr id="71" name="Google Shape;71;p16"/>
          <p:cNvSpPr txBox="1">
            <a:spLocks noGrp="1"/>
          </p:cNvSpPr>
          <p:nvPr>
            <p:ph type="subTitle" idx="5"/>
          </p:nvPr>
        </p:nvSpPr>
        <p:spPr>
          <a:xfrm>
            <a:off x="6225300" y="3935400"/>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2" name="Google Shape;72;p16"/>
          <p:cNvSpPr txBox="1">
            <a:spLocks noGrp="1"/>
          </p:cNvSpPr>
          <p:nvPr>
            <p:ph type="subTitle" idx="6"/>
          </p:nvPr>
        </p:nvSpPr>
        <p:spPr>
          <a:xfrm>
            <a:off x="6225300" y="3572575"/>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000"/>
              <a:buFont typeface="Bitter ExtraBold"/>
              <a:buNone/>
              <a:defRPr sz="2200">
                <a:solidFill>
                  <a:schemeClr val="accent1"/>
                </a:solidFill>
                <a:latin typeface="Bitter ExtraBold"/>
                <a:ea typeface="Bitter ExtraBold"/>
                <a:cs typeface="Bitter ExtraBold"/>
                <a:sym typeface="Bitter ExtraBold"/>
              </a:defRPr>
            </a:lvl1pPr>
            <a:lvl2pPr lvl="1"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2pPr>
            <a:lvl3pPr lvl="2"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3pPr>
            <a:lvl4pPr lvl="3"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4pPr>
            <a:lvl5pPr lvl="4"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5pPr>
            <a:lvl6pPr lvl="5"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6pPr>
            <a:lvl7pPr lvl="6"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7pPr>
            <a:lvl8pPr lvl="7"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8pPr>
            <a:lvl9pPr lvl="8"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9pPr>
          </a:lstStyle>
          <a:p>
            <a:endParaRPr/>
          </a:p>
        </p:txBody>
      </p:sp>
      <p:sp>
        <p:nvSpPr>
          <p:cNvPr id="73" name="Google Shape;73;p16"/>
          <p:cNvSpPr txBox="1">
            <a:spLocks noGrp="1"/>
          </p:cNvSpPr>
          <p:nvPr>
            <p:ph type="subTitle" idx="7"/>
          </p:nvPr>
        </p:nvSpPr>
        <p:spPr>
          <a:xfrm>
            <a:off x="720000" y="2159675"/>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4" name="Google Shape;74;p16"/>
          <p:cNvSpPr txBox="1">
            <a:spLocks noGrp="1"/>
          </p:cNvSpPr>
          <p:nvPr>
            <p:ph type="subTitle" idx="8"/>
          </p:nvPr>
        </p:nvSpPr>
        <p:spPr>
          <a:xfrm>
            <a:off x="720000" y="179685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2000"/>
              <a:buFont typeface="Bitter ExtraBold"/>
              <a:buNone/>
              <a:defRPr sz="2200">
                <a:solidFill>
                  <a:schemeClr val="accent1"/>
                </a:solidFill>
                <a:latin typeface="Bitter ExtraBold"/>
                <a:ea typeface="Bitter ExtraBold"/>
                <a:cs typeface="Bitter ExtraBold"/>
                <a:sym typeface="Bitter ExtraBold"/>
              </a:defRPr>
            </a:lvl1pPr>
            <a:lvl2pPr lvl="1"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2pPr>
            <a:lvl3pPr lvl="2"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3pPr>
            <a:lvl4pPr lvl="3"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4pPr>
            <a:lvl5pPr lvl="4"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5pPr>
            <a:lvl6pPr lvl="5"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6pPr>
            <a:lvl7pPr lvl="6"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7pPr>
            <a:lvl8pPr lvl="7"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8pPr>
            <a:lvl9pPr lvl="8" algn="ctr" rtl="0">
              <a:spcBef>
                <a:spcPts val="0"/>
              </a:spcBef>
              <a:spcAft>
                <a:spcPts val="0"/>
              </a:spcAft>
              <a:buClr>
                <a:schemeClr val="accent1"/>
              </a:buClr>
              <a:buSzPts val="2000"/>
              <a:buFont typeface="Bitter ExtraBold"/>
              <a:buNone/>
              <a:defRPr sz="2000">
                <a:solidFill>
                  <a:schemeClr val="accent1"/>
                </a:solidFill>
                <a:latin typeface="Bitter ExtraBold"/>
                <a:ea typeface="Bitter ExtraBold"/>
                <a:cs typeface="Bitter ExtraBold"/>
                <a:sym typeface="Bitter ExtraBold"/>
              </a:defRPr>
            </a:lvl9pPr>
          </a:lstStyle>
          <a:p>
            <a:endParaRPr/>
          </a:p>
        </p:txBody>
      </p:sp>
      <p:sp>
        <p:nvSpPr>
          <p:cNvPr id="75" name="Google Shape;75;p16"/>
          <p:cNvSpPr txBox="1">
            <a:spLocks noGrp="1"/>
          </p:cNvSpPr>
          <p:nvPr>
            <p:ph type="subTitle" idx="9"/>
          </p:nvPr>
        </p:nvSpPr>
        <p:spPr>
          <a:xfrm>
            <a:off x="3472650" y="2159675"/>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6" name="Google Shape;76;p16"/>
          <p:cNvSpPr txBox="1">
            <a:spLocks noGrp="1"/>
          </p:cNvSpPr>
          <p:nvPr>
            <p:ph type="subTitle" idx="13"/>
          </p:nvPr>
        </p:nvSpPr>
        <p:spPr>
          <a:xfrm>
            <a:off x="3472650" y="179685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2000"/>
              <a:buFont typeface="Bitter ExtraBold"/>
              <a:buNone/>
              <a:defRPr sz="2200">
                <a:solidFill>
                  <a:schemeClr val="lt2"/>
                </a:solidFill>
                <a:latin typeface="Bitter ExtraBold"/>
                <a:ea typeface="Bitter ExtraBold"/>
                <a:cs typeface="Bitter ExtraBold"/>
                <a:sym typeface="Bitter ExtraBold"/>
              </a:defRPr>
            </a:lvl1pPr>
            <a:lvl2pPr lvl="1"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2pPr>
            <a:lvl3pPr lvl="2"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3pPr>
            <a:lvl4pPr lvl="3"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4pPr>
            <a:lvl5pPr lvl="4"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5pPr>
            <a:lvl6pPr lvl="5"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6pPr>
            <a:lvl7pPr lvl="6"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7pPr>
            <a:lvl8pPr lvl="7"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8pPr>
            <a:lvl9pPr lvl="8" algn="ctr" rtl="0">
              <a:spcBef>
                <a:spcPts val="0"/>
              </a:spcBef>
              <a:spcAft>
                <a:spcPts val="0"/>
              </a:spcAft>
              <a:buClr>
                <a:schemeClr val="dk2"/>
              </a:buClr>
              <a:buSzPts val="2000"/>
              <a:buFont typeface="Bitter ExtraBold"/>
              <a:buNone/>
              <a:defRPr sz="2000">
                <a:solidFill>
                  <a:schemeClr val="dk2"/>
                </a:solidFill>
                <a:latin typeface="Bitter ExtraBold"/>
                <a:ea typeface="Bitter ExtraBold"/>
                <a:cs typeface="Bitter ExtraBold"/>
                <a:sym typeface="Bitter ExtraBold"/>
              </a:defRPr>
            </a:lvl9pPr>
          </a:lstStyle>
          <a:p>
            <a:endParaRPr/>
          </a:p>
        </p:txBody>
      </p:sp>
      <p:sp>
        <p:nvSpPr>
          <p:cNvPr id="77" name="Google Shape;77;p16"/>
          <p:cNvSpPr txBox="1">
            <a:spLocks noGrp="1"/>
          </p:cNvSpPr>
          <p:nvPr>
            <p:ph type="subTitle" idx="14"/>
          </p:nvPr>
        </p:nvSpPr>
        <p:spPr>
          <a:xfrm>
            <a:off x="6225300" y="2159675"/>
            <a:ext cx="2198700" cy="668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lvl1pPr>
            <a:lvl2pPr lvl="1" algn="ctr" rtl="0">
              <a:spcBef>
                <a:spcPts val="0"/>
              </a:spcBef>
              <a:spcAft>
                <a:spcPts val="0"/>
              </a:spcAft>
              <a:buSzPts val="1600"/>
              <a:buNone/>
              <a:defRPr/>
            </a:lvl2pPr>
            <a:lvl3pPr lvl="2" algn="ctr" rtl="0">
              <a:spcBef>
                <a:spcPts val="0"/>
              </a:spcBef>
              <a:spcAft>
                <a:spcPts val="0"/>
              </a:spcAft>
              <a:buSzPts val="1600"/>
              <a:buNone/>
              <a:defRPr/>
            </a:lvl3pPr>
            <a:lvl4pPr lvl="3" algn="ctr" rtl="0">
              <a:spcBef>
                <a:spcPts val="0"/>
              </a:spcBef>
              <a:spcAft>
                <a:spcPts val="0"/>
              </a:spcAft>
              <a:buSzPts val="1600"/>
              <a:buNone/>
              <a:defRPr/>
            </a:lvl4pPr>
            <a:lvl5pPr lvl="4" algn="ctr" rtl="0">
              <a:spcBef>
                <a:spcPts val="0"/>
              </a:spcBef>
              <a:spcAft>
                <a:spcPts val="0"/>
              </a:spcAft>
              <a:buSzPts val="1600"/>
              <a:buNone/>
              <a:defRPr/>
            </a:lvl5pPr>
            <a:lvl6pPr lvl="5" algn="ctr" rtl="0">
              <a:spcBef>
                <a:spcPts val="0"/>
              </a:spcBef>
              <a:spcAft>
                <a:spcPts val="0"/>
              </a:spcAft>
              <a:buSzPts val="1600"/>
              <a:buNone/>
              <a:defRPr/>
            </a:lvl6pPr>
            <a:lvl7pPr lvl="6" algn="ctr" rtl="0">
              <a:spcBef>
                <a:spcPts val="0"/>
              </a:spcBef>
              <a:spcAft>
                <a:spcPts val="0"/>
              </a:spcAft>
              <a:buSzPts val="1600"/>
              <a:buNone/>
              <a:defRPr/>
            </a:lvl7pPr>
            <a:lvl8pPr lvl="7" algn="ctr" rtl="0">
              <a:spcBef>
                <a:spcPts val="0"/>
              </a:spcBef>
              <a:spcAft>
                <a:spcPts val="0"/>
              </a:spcAft>
              <a:buSzPts val="1600"/>
              <a:buNone/>
              <a:defRPr/>
            </a:lvl8pPr>
            <a:lvl9pPr lvl="8" algn="ctr" rtl="0">
              <a:spcBef>
                <a:spcPts val="0"/>
              </a:spcBef>
              <a:spcAft>
                <a:spcPts val="0"/>
              </a:spcAft>
              <a:buSzPts val="1600"/>
              <a:buNone/>
              <a:defRPr/>
            </a:lvl9pPr>
          </a:lstStyle>
          <a:p>
            <a:endParaRPr/>
          </a:p>
        </p:txBody>
      </p:sp>
      <p:sp>
        <p:nvSpPr>
          <p:cNvPr id="78" name="Google Shape;78;p16"/>
          <p:cNvSpPr txBox="1">
            <a:spLocks noGrp="1"/>
          </p:cNvSpPr>
          <p:nvPr>
            <p:ph type="subTitle" idx="15"/>
          </p:nvPr>
        </p:nvSpPr>
        <p:spPr>
          <a:xfrm>
            <a:off x="6225300" y="1796850"/>
            <a:ext cx="2198700" cy="525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2000"/>
              <a:buFont typeface="Bitter ExtraBold"/>
              <a:buNone/>
              <a:defRPr sz="2200">
                <a:solidFill>
                  <a:schemeClr val="accent2"/>
                </a:solidFill>
                <a:latin typeface="Bitter ExtraBold"/>
                <a:ea typeface="Bitter ExtraBold"/>
                <a:cs typeface="Bitter ExtraBold"/>
                <a:sym typeface="Bitter ExtraBold"/>
              </a:defRPr>
            </a:lvl1pPr>
            <a:lvl2pPr lvl="1"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2pPr>
            <a:lvl3pPr lvl="2"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3pPr>
            <a:lvl4pPr lvl="3"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4pPr>
            <a:lvl5pPr lvl="4"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5pPr>
            <a:lvl6pPr lvl="5"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6pPr>
            <a:lvl7pPr lvl="6"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7pPr>
            <a:lvl8pPr lvl="7"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8pPr>
            <a:lvl9pPr lvl="8" algn="ctr" rtl="0">
              <a:spcBef>
                <a:spcPts val="0"/>
              </a:spcBef>
              <a:spcAft>
                <a:spcPts val="0"/>
              </a:spcAft>
              <a:buClr>
                <a:schemeClr val="accent2"/>
              </a:buClr>
              <a:buSzPts val="2000"/>
              <a:buFont typeface="Bitter ExtraBold"/>
              <a:buNone/>
              <a:defRPr sz="2000">
                <a:solidFill>
                  <a:schemeClr val="accent2"/>
                </a:solidFill>
                <a:latin typeface="Bitter ExtraBold"/>
                <a:ea typeface="Bitter ExtraBold"/>
                <a:cs typeface="Bitter ExtraBold"/>
                <a:sym typeface="Bitter ExtraBol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p:cSld name="TITLE_AND_TWO_COLUMNS_1_2_1">
    <p:bg>
      <p:bgPr>
        <a:blipFill>
          <a:blip r:embed="rId2"/>
          <a:stretch>
            <a:fillRect/>
          </a:stretch>
        </a:blipFill>
        <a:effectLst/>
      </p:bgPr>
    </p:bg>
    <p:spTree>
      <p:nvGrpSpPr>
        <p:cNvPr id="1" name="Shape 103"/>
        <p:cNvGrpSpPr/>
        <p:nvPr/>
      </p:nvGrpSpPr>
      <p:grpSpPr>
        <a:xfrm>
          <a:off x="0" y="0"/>
          <a:ext cx="0" cy="0"/>
          <a:chOff x="0" y="0"/>
          <a:chExt cx="0" cy="0"/>
        </a:xfrm>
      </p:grpSpPr>
      <p:sp>
        <p:nvSpPr>
          <p:cNvPr id="104" name="Google Shape;10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05" name="Google Shape;105;p20"/>
          <p:cNvSpPr txBox="1">
            <a:spLocks noGrp="1"/>
          </p:cNvSpPr>
          <p:nvPr>
            <p:ph type="subTitle" idx="1"/>
          </p:nvPr>
        </p:nvSpPr>
        <p:spPr>
          <a:xfrm>
            <a:off x="2586900" y="3637800"/>
            <a:ext cx="3970200" cy="9657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1">
  <p:cSld name="TITLE_ONLY_1">
    <p:bg>
      <p:bgPr>
        <a:blipFill>
          <a:blip r:embed="rId2"/>
          <a:stretch>
            <a:fillRect/>
          </a:stretch>
        </a:blipFill>
        <a:effectLst/>
      </p:bgPr>
    </p:bg>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2">
  <p:cSld name="TITLE_ONLY_2">
    <p:bg>
      <p:bgPr>
        <a:blipFill>
          <a:blip r:embed="rId2"/>
          <a:stretch>
            <a:fillRect/>
          </a:stretch>
        </a:blipFill>
        <a:effectLst/>
      </p:bgPr>
    </p:bg>
    <p:spTree>
      <p:nvGrpSpPr>
        <p:cNvPr id="1" name="Shape 97"/>
        <p:cNvGrpSpPr/>
        <p:nvPr/>
      </p:nvGrpSpPr>
      <p:grpSpPr>
        <a:xfrm>
          <a:off x="0" y="0"/>
          <a:ext cx="0" cy="0"/>
          <a:chOff x="0" y="0"/>
          <a:chExt cx="0" cy="0"/>
        </a:xfrm>
      </p:grpSpPr>
      <p:sp>
        <p:nvSpPr>
          <p:cNvPr id="98" name="Google Shape;98;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9" name="Google Shape;99;p19"/>
          <p:cNvSpPr txBox="1">
            <a:spLocks noGrp="1"/>
          </p:cNvSpPr>
          <p:nvPr>
            <p:ph type="subTitle" idx="1"/>
          </p:nvPr>
        </p:nvSpPr>
        <p:spPr>
          <a:xfrm>
            <a:off x="1481950" y="3507025"/>
            <a:ext cx="2441400" cy="101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100" name="Google Shape;100;p19"/>
          <p:cNvSpPr txBox="1">
            <a:spLocks noGrp="1"/>
          </p:cNvSpPr>
          <p:nvPr>
            <p:ph type="subTitle" idx="2"/>
          </p:nvPr>
        </p:nvSpPr>
        <p:spPr>
          <a:xfrm>
            <a:off x="1481950" y="2915600"/>
            <a:ext cx="24414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itter ExtraBold"/>
              <a:buNone/>
              <a:defRPr sz="2200">
                <a:solidFill>
                  <a:schemeClr val="accent2"/>
                </a:solidFill>
                <a:latin typeface="Bitter ExtraBold"/>
                <a:ea typeface="Bitter ExtraBold"/>
                <a:cs typeface="Bitter ExtraBold"/>
                <a:sym typeface="Bitter ExtraBold"/>
              </a:defRPr>
            </a:lvl1pPr>
            <a:lvl2pPr lvl="1"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101" name="Google Shape;101;p19"/>
          <p:cNvSpPr txBox="1">
            <a:spLocks noGrp="1"/>
          </p:cNvSpPr>
          <p:nvPr>
            <p:ph type="subTitle" idx="3"/>
          </p:nvPr>
        </p:nvSpPr>
        <p:spPr>
          <a:xfrm>
            <a:off x="5220650" y="3507025"/>
            <a:ext cx="2441400" cy="10122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
        <p:nvSpPr>
          <p:cNvPr id="102" name="Google Shape;102;p19"/>
          <p:cNvSpPr txBox="1">
            <a:spLocks noGrp="1"/>
          </p:cNvSpPr>
          <p:nvPr>
            <p:ph type="subTitle" idx="4"/>
          </p:nvPr>
        </p:nvSpPr>
        <p:spPr>
          <a:xfrm>
            <a:off x="5220650" y="2915600"/>
            <a:ext cx="2441400" cy="525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lt2"/>
              </a:buClr>
              <a:buSzPts val="2000"/>
              <a:buFont typeface="Bitter ExtraBold"/>
              <a:buNone/>
              <a:defRPr sz="2200">
                <a:solidFill>
                  <a:schemeClr val="lt2"/>
                </a:solidFill>
                <a:latin typeface="Bitter ExtraBold"/>
                <a:ea typeface="Bitter ExtraBold"/>
                <a:cs typeface="Bitter ExtraBold"/>
                <a:sym typeface="Bitter ExtraBold"/>
              </a:defRPr>
            </a:lvl1pPr>
            <a:lvl2pPr lvl="1"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2pPr>
            <a:lvl3pPr lvl="2"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3pPr>
            <a:lvl4pPr lvl="3"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4pPr>
            <a:lvl5pPr lvl="4"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5pPr>
            <a:lvl6pPr lvl="5"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6pPr>
            <a:lvl7pPr lvl="6"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7pPr>
            <a:lvl8pPr lvl="7"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8pPr>
            <a:lvl9pPr lvl="8" algn="r" rtl="0">
              <a:spcBef>
                <a:spcPts val="0"/>
              </a:spcBef>
              <a:spcAft>
                <a:spcPts val="0"/>
              </a:spcAft>
              <a:buClr>
                <a:schemeClr val="lt2"/>
              </a:buClr>
              <a:buSzPts val="2000"/>
              <a:buFont typeface="Bitter ExtraBold"/>
              <a:buNone/>
              <a:defRPr sz="2000">
                <a:solidFill>
                  <a:schemeClr val="lt2"/>
                </a:solidFill>
                <a:latin typeface="Bitter ExtraBold"/>
                <a:ea typeface="Bitter ExtraBold"/>
                <a:cs typeface="Bitter ExtraBold"/>
                <a:sym typeface="Bitter ExtraBol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846025" y="2564900"/>
            <a:ext cx="3452100" cy="7434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600">
                <a:solidFill>
                  <a:schemeClr val="dk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2845950" y="801650"/>
            <a:ext cx="3452100" cy="1963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4" name="Google Shape;14;p3"/>
          <p:cNvSpPr txBox="1">
            <a:spLocks noGrp="1"/>
          </p:cNvSpPr>
          <p:nvPr>
            <p:ph type="subTitle" idx="1"/>
          </p:nvPr>
        </p:nvSpPr>
        <p:spPr>
          <a:xfrm>
            <a:off x="3384525" y="3254300"/>
            <a:ext cx="2562300" cy="6576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stretch>
            <a:fillRect/>
          </a:stretch>
        </a:blipFill>
        <a:effectLst/>
      </p:bgPr>
    </p:bg>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7" name="Google Shape;17;p4"/>
          <p:cNvSpPr txBox="1">
            <a:spLocks noGrp="1"/>
          </p:cNvSpPr>
          <p:nvPr>
            <p:ph type="body" idx="1"/>
          </p:nvPr>
        </p:nvSpPr>
        <p:spPr>
          <a:xfrm>
            <a:off x="720000" y="1152475"/>
            <a:ext cx="7704000" cy="3502500"/>
          </a:xfrm>
          <a:prstGeom prst="rect">
            <a:avLst/>
          </a:prstGeom>
        </p:spPr>
        <p:txBody>
          <a:bodyPr spcFirstLastPara="1" wrap="square" lIns="91425" tIns="91425" rIns="91425" bIns="91425" anchor="t" anchorCtr="0">
            <a:noAutofit/>
          </a:bodyPr>
          <a:lstStyle>
            <a:lvl1pPr marL="457200" lvl="0" indent="-304800">
              <a:lnSpc>
                <a:spcPct val="105000"/>
              </a:lnSpc>
              <a:spcBef>
                <a:spcPts val="0"/>
              </a:spcBef>
              <a:spcAft>
                <a:spcPts val="0"/>
              </a:spcAft>
              <a:buClr>
                <a:srgbClr val="434343"/>
              </a:buClr>
              <a:buSzPts val="1200"/>
              <a:buAutoNum type="arabicPeriod"/>
              <a:defRPr sz="1250"/>
            </a:lvl1pPr>
            <a:lvl2pPr marL="914400" lvl="1" indent="-304800">
              <a:spcBef>
                <a:spcPts val="0"/>
              </a:spcBef>
              <a:spcAft>
                <a:spcPts val="0"/>
              </a:spcAft>
              <a:buClr>
                <a:srgbClr val="434343"/>
              </a:buClr>
              <a:buSzPts val="1200"/>
              <a:buFont typeface="Roboto Condensed Light" panose="02000000000000000000"/>
              <a:buAutoNum type="alphaLcPeriod"/>
              <a:defRPr sz="1200"/>
            </a:lvl2pPr>
            <a:lvl3pPr marL="1371600" lvl="2" indent="-304800">
              <a:spcBef>
                <a:spcPts val="0"/>
              </a:spcBef>
              <a:spcAft>
                <a:spcPts val="0"/>
              </a:spcAft>
              <a:buClr>
                <a:srgbClr val="434343"/>
              </a:buClr>
              <a:buSzPts val="1200"/>
              <a:buFont typeface="Roboto Condensed Light" panose="02000000000000000000"/>
              <a:buAutoNum type="romanLcPeriod"/>
              <a:defRPr sz="1200"/>
            </a:lvl3pPr>
            <a:lvl4pPr marL="1828800" lvl="3" indent="-304800">
              <a:spcBef>
                <a:spcPts val="0"/>
              </a:spcBef>
              <a:spcAft>
                <a:spcPts val="0"/>
              </a:spcAft>
              <a:buClr>
                <a:srgbClr val="434343"/>
              </a:buClr>
              <a:buSzPts val="1200"/>
              <a:buFont typeface="Roboto Condensed Light" panose="02000000000000000000"/>
              <a:buAutoNum type="arabicPeriod"/>
              <a:defRPr sz="1200"/>
            </a:lvl4pPr>
            <a:lvl5pPr marL="2286000" lvl="4" indent="-304800">
              <a:spcBef>
                <a:spcPts val="0"/>
              </a:spcBef>
              <a:spcAft>
                <a:spcPts val="0"/>
              </a:spcAft>
              <a:buClr>
                <a:srgbClr val="434343"/>
              </a:buClr>
              <a:buSzPts val="1200"/>
              <a:buFont typeface="Roboto Condensed Light" panose="02000000000000000000"/>
              <a:buAutoNum type="alphaLcPeriod"/>
              <a:defRPr sz="1200"/>
            </a:lvl5pPr>
            <a:lvl6pPr marL="2743200" lvl="5" indent="-304800">
              <a:spcBef>
                <a:spcPts val="0"/>
              </a:spcBef>
              <a:spcAft>
                <a:spcPts val="0"/>
              </a:spcAft>
              <a:buClr>
                <a:srgbClr val="434343"/>
              </a:buClr>
              <a:buSzPts val="1200"/>
              <a:buFont typeface="Roboto Condensed Light" panose="02000000000000000000"/>
              <a:buAutoNum type="romanLcPeriod"/>
              <a:defRPr sz="1200"/>
            </a:lvl6pPr>
            <a:lvl7pPr marL="3200400" lvl="6" indent="-304800">
              <a:spcBef>
                <a:spcPts val="0"/>
              </a:spcBef>
              <a:spcAft>
                <a:spcPts val="0"/>
              </a:spcAft>
              <a:buClr>
                <a:srgbClr val="434343"/>
              </a:buClr>
              <a:buSzPts val="1200"/>
              <a:buFont typeface="Roboto Condensed Light" panose="02000000000000000000"/>
              <a:buAutoNum type="arabicPeriod"/>
              <a:defRPr sz="1200"/>
            </a:lvl7pPr>
            <a:lvl8pPr marL="3657600" lvl="7" indent="-304800">
              <a:spcBef>
                <a:spcPts val="0"/>
              </a:spcBef>
              <a:spcAft>
                <a:spcPts val="0"/>
              </a:spcAft>
              <a:buClr>
                <a:srgbClr val="434343"/>
              </a:buClr>
              <a:buSzPts val="1200"/>
              <a:buFont typeface="Roboto Condensed Light" panose="02000000000000000000"/>
              <a:buAutoNum type="alphaLcPeriod"/>
              <a:defRPr sz="1200"/>
            </a:lvl8pPr>
            <a:lvl9pPr marL="4114800" lvl="8" indent="-304800">
              <a:spcBef>
                <a:spcPts val="0"/>
              </a:spcBef>
              <a:spcAft>
                <a:spcPts val="0"/>
              </a:spcAft>
              <a:buClr>
                <a:srgbClr val="434343"/>
              </a:buClr>
              <a:buSzPts val="1200"/>
              <a:buFont typeface="Roboto Condensed Light" panose="02000000000000000000"/>
              <a:buAutoNum type="romanLcPeriod"/>
              <a:defRPr sz="12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stretch>
            <a:fillRect/>
          </a:stretch>
        </a:blipFill>
        <a:effectLst/>
      </p:bgPr>
    </p:bg>
    <p:spTree>
      <p:nvGrpSpPr>
        <p:cNvPr id="1" name="Shape 24"/>
        <p:cNvGrpSpPr/>
        <p:nvPr/>
      </p:nvGrpSpPr>
      <p:grpSpPr>
        <a:xfrm>
          <a:off x="0" y="0"/>
          <a:ext cx="0" cy="0"/>
          <a:chOff x="0" y="0"/>
          <a:chExt cx="0" cy="0"/>
        </a:xfrm>
      </p:grpSpPr>
      <p:sp>
        <p:nvSpPr>
          <p:cNvPr id="25" name="Google Shape;25;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stretch>
            <a:fillRect/>
          </a:stretch>
        </a:blipFill>
        <a:effectLst/>
      </p:bgPr>
    </p:bg>
    <p:spTree>
      <p:nvGrpSpPr>
        <p:cNvPr id="1" name="Shape 31"/>
        <p:cNvGrpSpPr/>
        <p:nvPr/>
      </p:nvGrpSpPr>
      <p:grpSpPr>
        <a:xfrm>
          <a:off x="0" y="0"/>
          <a:ext cx="0" cy="0"/>
          <a:chOff x="0" y="0"/>
          <a:chExt cx="0" cy="0"/>
        </a:xfrm>
      </p:grpSpPr>
      <p:sp>
        <p:nvSpPr>
          <p:cNvPr id="32" name="Google Shape;32;p9"/>
          <p:cNvSpPr txBox="1">
            <a:spLocks noGrp="1"/>
          </p:cNvSpPr>
          <p:nvPr>
            <p:ph type="title"/>
          </p:nvPr>
        </p:nvSpPr>
        <p:spPr>
          <a:xfrm>
            <a:off x="4423050" y="1576400"/>
            <a:ext cx="3944400" cy="820500"/>
          </a:xfrm>
          <a:prstGeom prst="rect">
            <a:avLst/>
          </a:prstGeom>
        </p:spPr>
        <p:txBody>
          <a:bodyPr spcFirstLastPara="1" wrap="square" lIns="91425" tIns="91425" rIns="91425" bIns="91425" anchor="b" anchorCtr="0">
            <a:noAutofit/>
          </a:bodyPr>
          <a:lstStyle>
            <a:lvl1pPr lvl="0">
              <a:spcBef>
                <a:spcPts val="0"/>
              </a:spcBef>
              <a:spcAft>
                <a:spcPts val="0"/>
              </a:spcAft>
              <a:buSzPts val="4200"/>
              <a:buNone/>
              <a:defRPr sz="4500">
                <a:solidFill>
                  <a:schemeClr val="dk2"/>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9"/>
          <p:cNvSpPr txBox="1">
            <a:spLocks noGrp="1"/>
          </p:cNvSpPr>
          <p:nvPr>
            <p:ph type="subTitle" idx="1"/>
          </p:nvPr>
        </p:nvSpPr>
        <p:spPr>
          <a:xfrm>
            <a:off x="4423050" y="2332000"/>
            <a:ext cx="35355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lvl1pPr>
            <a:lvl2pPr lvl="1" algn="ctr">
              <a:lnSpc>
                <a:spcPct val="100000"/>
              </a:lnSpc>
              <a:spcBef>
                <a:spcPts val="0"/>
              </a:spcBef>
              <a:spcAft>
                <a:spcPts val="0"/>
              </a:spcAft>
              <a:buSzPts val="1600"/>
              <a:buNone/>
              <a:defRPr/>
            </a:lvl2pPr>
            <a:lvl3pPr lvl="2" algn="ctr">
              <a:lnSpc>
                <a:spcPct val="100000"/>
              </a:lnSpc>
              <a:spcBef>
                <a:spcPts val="0"/>
              </a:spcBef>
              <a:spcAft>
                <a:spcPts val="0"/>
              </a:spcAft>
              <a:buSzPts val="1600"/>
              <a:buNone/>
              <a:defRPr/>
            </a:lvl3pPr>
            <a:lvl4pPr lvl="3" algn="ctr">
              <a:lnSpc>
                <a:spcPct val="100000"/>
              </a:lnSpc>
              <a:spcBef>
                <a:spcPts val="0"/>
              </a:spcBef>
              <a:spcAft>
                <a:spcPts val="0"/>
              </a:spcAft>
              <a:buSzPts val="1600"/>
              <a:buNone/>
              <a:defRPr/>
            </a:lvl4pPr>
            <a:lvl5pPr lvl="4" algn="ctr">
              <a:lnSpc>
                <a:spcPct val="100000"/>
              </a:lnSpc>
              <a:spcBef>
                <a:spcPts val="0"/>
              </a:spcBef>
              <a:spcAft>
                <a:spcPts val="0"/>
              </a:spcAft>
              <a:buSzPts val="1600"/>
              <a:buNone/>
              <a:defRPr/>
            </a:lvl5pPr>
            <a:lvl6pPr lvl="5" algn="ctr">
              <a:lnSpc>
                <a:spcPct val="100000"/>
              </a:lnSpc>
              <a:spcBef>
                <a:spcPts val="0"/>
              </a:spcBef>
              <a:spcAft>
                <a:spcPts val="0"/>
              </a:spcAft>
              <a:buSzPts val="1600"/>
              <a:buNone/>
              <a:defRPr/>
            </a:lvl6pPr>
            <a:lvl7pPr lvl="6" algn="ctr">
              <a:lnSpc>
                <a:spcPct val="100000"/>
              </a:lnSpc>
              <a:spcBef>
                <a:spcPts val="0"/>
              </a:spcBef>
              <a:spcAft>
                <a:spcPts val="0"/>
              </a:spcAft>
              <a:buSzPts val="1600"/>
              <a:buNone/>
              <a:defRPr/>
            </a:lvl7pPr>
            <a:lvl8pPr lvl="7" algn="ctr">
              <a:lnSpc>
                <a:spcPct val="100000"/>
              </a:lnSpc>
              <a:spcBef>
                <a:spcPts val="0"/>
              </a:spcBef>
              <a:spcAft>
                <a:spcPts val="0"/>
              </a:spcAft>
              <a:buSzPts val="1600"/>
              <a:buNone/>
              <a:defRPr/>
            </a:lvl8pPr>
            <a:lvl9pPr lvl="8" algn="ctr">
              <a:lnSpc>
                <a:spcPct val="100000"/>
              </a:lnSpc>
              <a:spcBef>
                <a:spcPts val="0"/>
              </a:spcBef>
              <a:spcAft>
                <a:spcPts val="0"/>
              </a:spcAft>
              <a:buSzPts val="16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3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stretch>
            <a:fillRect/>
          </a:stretch>
        </a:blipFill>
        <a:effectLst/>
      </p:bgPr>
    </p:bg>
    <p:spTree>
      <p:nvGrpSpPr>
        <p:cNvPr id="1" name="Shape 40"/>
        <p:cNvGrpSpPr/>
        <p:nvPr/>
      </p:nvGrpSpPr>
      <p:grpSpPr>
        <a:xfrm>
          <a:off x="0" y="0"/>
          <a:ext cx="0" cy="0"/>
          <a:chOff x="0" y="0"/>
          <a:chExt cx="0" cy="0"/>
        </a:xfrm>
      </p:grpSpPr>
      <p:sp>
        <p:nvSpPr>
          <p:cNvPr id="41" name="Google Shape;41;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2" name="Google Shape;42;p13"/>
          <p:cNvSpPr txBox="1">
            <a:spLocks noGrp="1"/>
          </p:cNvSpPr>
          <p:nvPr>
            <p:ph type="title" idx="2" hasCustomPrompt="1"/>
          </p:nvPr>
        </p:nvSpPr>
        <p:spPr>
          <a:xfrm>
            <a:off x="4609625" y="1854900"/>
            <a:ext cx="1563300" cy="7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4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3" name="Google Shape;43;p13"/>
          <p:cNvSpPr txBox="1">
            <a:spLocks noGrp="1"/>
          </p:cNvSpPr>
          <p:nvPr>
            <p:ph type="subTitle" idx="1"/>
          </p:nvPr>
        </p:nvSpPr>
        <p:spPr>
          <a:xfrm>
            <a:off x="6078925" y="2206200"/>
            <a:ext cx="2284200" cy="525900"/>
          </a:xfrm>
          <a:prstGeom prst="rect">
            <a:avLst/>
          </a:prstGeom>
        </p:spPr>
        <p:txBody>
          <a:bodyPr spcFirstLastPara="1" wrap="square" lIns="91425" tIns="91425" rIns="91425" bIns="91425" anchor="b"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44" name="Google Shape;44;p13"/>
          <p:cNvSpPr txBox="1">
            <a:spLocks noGrp="1"/>
          </p:cNvSpPr>
          <p:nvPr>
            <p:ph type="subTitle" idx="3"/>
          </p:nvPr>
        </p:nvSpPr>
        <p:spPr>
          <a:xfrm>
            <a:off x="6078925" y="1680300"/>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itter ExtraBold"/>
              <a:buNone/>
              <a:defRPr sz="2200">
                <a:solidFill>
                  <a:schemeClr val="accent2"/>
                </a:solidFill>
                <a:latin typeface="Bitter ExtraBold"/>
                <a:ea typeface="Bitter ExtraBold"/>
                <a:cs typeface="Bitter ExtraBold"/>
                <a:sym typeface="Bitter ExtraBold"/>
              </a:defRPr>
            </a:lvl1pPr>
            <a:lvl2pPr lvl="1"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45" name="Google Shape;45;p13"/>
          <p:cNvSpPr txBox="1">
            <a:spLocks noGrp="1"/>
          </p:cNvSpPr>
          <p:nvPr>
            <p:ph type="title" idx="4" hasCustomPrompt="1"/>
          </p:nvPr>
        </p:nvSpPr>
        <p:spPr>
          <a:xfrm>
            <a:off x="780875" y="1854900"/>
            <a:ext cx="1563300" cy="7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4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6" name="Google Shape;46;p13"/>
          <p:cNvSpPr txBox="1">
            <a:spLocks noGrp="1"/>
          </p:cNvSpPr>
          <p:nvPr>
            <p:ph type="subTitle" idx="5"/>
          </p:nvPr>
        </p:nvSpPr>
        <p:spPr>
          <a:xfrm>
            <a:off x="2250250" y="2206200"/>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47" name="Google Shape;47;p13"/>
          <p:cNvSpPr txBox="1">
            <a:spLocks noGrp="1"/>
          </p:cNvSpPr>
          <p:nvPr>
            <p:ph type="subTitle" idx="6"/>
          </p:nvPr>
        </p:nvSpPr>
        <p:spPr>
          <a:xfrm>
            <a:off x="2250250" y="1680300"/>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itter ExtraBold"/>
              <a:buNone/>
              <a:defRPr sz="2200">
                <a:solidFill>
                  <a:schemeClr val="lt2"/>
                </a:solidFill>
                <a:latin typeface="Bitter ExtraBold"/>
                <a:ea typeface="Bitter ExtraBold"/>
                <a:cs typeface="Bitter ExtraBold"/>
                <a:sym typeface="Bitter ExtraBold"/>
              </a:defRPr>
            </a:lvl1pPr>
            <a:lvl2pPr lvl="1"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48" name="Google Shape;48;p13"/>
          <p:cNvSpPr txBox="1">
            <a:spLocks noGrp="1"/>
          </p:cNvSpPr>
          <p:nvPr>
            <p:ph type="title" idx="7" hasCustomPrompt="1"/>
          </p:nvPr>
        </p:nvSpPr>
        <p:spPr>
          <a:xfrm>
            <a:off x="4609625" y="3383675"/>
            <a:ext cx="1563300" cy="7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4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9" name="Google Shape;49;p13"/>
          <p:cNvSpPr txBox="1">
            <a:spLocks noGrp="1"/>
          </p:cNvSpPr>
          <p:nvPr>
            <p:ph type="subTitle" idx="8"/>
          </p:nvPr>
        </p:nvSpPr>
        <p:spPr>
          <a:xfrm>
            <a:off x="6078925" y="3726175"/>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0" name="Google Shape;50;p13"/>
          <p:cNvSpPr txBox="1">
            <a:spLocks noGrp="1"/>
          </p:cNvSpPr>
          <p:nvPr>
            <p:ph type="subTitle" idx="9"/>
          </p:nvPr>
        </p:nvSpPr>
        <p:spPr>
          <a:xfrm>
            <a:off x="6078925" y="3200275"/>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itter ExtraBold"/>
              <a:buNone/>
              <a:defRPr sz="2200">
                <a:solidFill>
                  <a:schemeClr val="dk2"/>
                </a:solidFill>
                <a:latin typeface="Bitter ExtraBold"/>
                <a:ea typeface="Bitter ExtraBold"/>
                <a:cs typeface="Bitter ExtraBold"/>
                <a:sym typeface="Bitter ExtraBold"/>
              </a:defRPr>
            </a:lvl1pPr>
            <a:lvl2pPr lvl="1"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
        <p:nvSpPr>
          <p:cNvPr id="51" name="Google Shape;51;p13"/>
          <p:cNvSpPr txBox="1">
            <a:spLocks noGrp="1"/>
          </p:cNvSpPr>
          <p:nvPr>
            <p:ph type="title" idx="13" hasCustomPrompt="1"/>
          </p:nvPr>
        </p:nvSpPr>
        <p:spPr>
          <a:xfrm>
            <a:off x="780875" y="3383675"/>
            <a:ext cx="1563300" cy="783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000"/>
              <a:buNone/>
              <a:defRPr sz="4000">
                <a:solidFill>
                  <a:schemeClr val="lt1"/>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52" name="Google Shape;52;p13"/>
          <p:cNvSpPr txBox="1">
            <a:spLocks noGrp="1"/>
          </p:cNvSpPr>
          <p:nvPr>
            <p:ph type="subTitle" idx="14"/>
          </p:nvPr>
        </p:nvSpPr>
        <p:spPr>
          <a:xfrm>
            <a:off x="2250250" y="3726175"/>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3" name="Google Shape;53;p13"/>
          <p:cNvSpPr txBox="1">
            <a:spLocks noGrp="1"/>
          </p:cNvSpPr>
          <p:nvPr>
            <p:ph type="subTitle" idx="15"/>
          </p:nvPr>
        </p:nvSpPr>
        <p:spPr>
          <a:xfrm>
            <a:off x="2250250" y="3200275"/>
            <a:ext cx="2284200" cy="5259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Font typeface="Bitter ExtraBold"/>
              <a:buNone/>
              <a:defRPr sz="2200">
                <a:solidFill>
                  <a:schemeClr val="accent1"/>
                </a:solidFill>
                <a:latin typeface="Bitter ExtraBold"/>
                <a:ea typeface="Bitter ExtraBold"/>
                <a:cs typeface="Bitter ExtraBold"/>
                <a:sym typeface="Bitter ExtraBold"/>
              </a:defRPr>
            </a:lvl1pPr>
            <a:lvl2pPr lvl="1" rtl="0">
              <a:spcBef>
                <a:spcPts val="0"/>
              </a:spcBef>
              <a:spcAft>
                <a:spcPts val="0"/>
              </a:spcAft>
              <a:buSzPts val="2000"/>
              <a:buFont typeface="Bitter ExtraBold"/>
              <a:buNone/>
              <a:defRPr sz="2000">
                <a:latin typeface="Bitter ExtraBold"/>
                <a:ea typeface="Bitter ExtraBold"/>
                <a:cs typeface="Bitter ExtraBold"/>
                <a:sym typeface="Bitter ExtraBold"/>
              </a:defRPr>
            </a:lvl2pPr>
            <a:lvl3pPr lvl="2" rtl="0">
              <a:spcBef>
                <a:spcPts val="0"/>
              </a:spcBef>
              <a:spcAft>
                <a:spcPts val="0"/>
              </a:spcAft>
              <a:buSzPts val="2000"/>
              <a:buFont typeface="Bitter ExtraBold"/>
              <a:buNone/>
              <a:defRPr sz="2000">
                <a:latin typeface="Bitter ExtraBold"/>
                <a:ea typeface="Bitter ExtraBold"/>
                <a:cs typeface="Bitter ExtraBold"/>
                <a:sym typeface="Bitter ExtraBold"/>
              </a:defRPr>
            </a:lvl3pPr>
            <a:lvl4pPr lvl="3" rtl="0">
              <a:spcBef>
                <a:spcPts val="0"/>
              </a:spcBef>
              <a:spcAft>
                <a:spcPts val="0"/>
              </a:spcAft>
              <a:buSzPts val="2000"/>
              <a:buFont typeface="Bitter ExtraBold"/>
              <a:buNone/>
              <a:defRPr sz="2000">
                <a:latin typeface="Bitter ExtraBold"/>
                <a:ea typeface="Bitter ExtraBold"/>
                <a:cs typeface="Bitter ExtraBold"/>
                <a:sym typeface="Bitter ExtraBold"/>
              </a:defRPr>
            </a:lvl4pPr>
            <a:lvl5pPr lvl="4" rtl="0">
              <a:spcBef>
                <a:spcPts val="0"/>
              </a:spcBef>
              <a:spcAft>
                <a:spcPts val="0"/>
              </a:spcAft>
              <a:buSzPts val="2000"/>
              <a:buFont typeface="Bitter ExtraBold"/>
              <a:buNone/>
              <a:defRPr sz="2000">
                <a:latin typeface="Bitter ExtraBold"/>
                <a:ea typeface="Bitter ExtraBold"/>
                <a:cs typeface="Bitter ExtraBold"/>
                <a:sym typeface="Bitter ExtraBold"/>
              </a:defRPr>
            </a:lvl5pPr>
            <a:lvl6pPr lvl="5" rtl="0">
              <a:spcBef>
                <a:spcPts val="0"/>
              </a:spcBef>
              <a:spcAft>
                <a:spcPts val="0"/>
              </a:spcAft>
              <a:buSzPts val="2000"/>
              <a:buFont typeface="Bitter ExtraBold"/>
              <a:buNone/>
              <a:defRPr sz="2000">
                <a:latin typeface="Bitter ExtraBold"/>
                <a:ea typeface="Bitter ExtraBold"/>
                <a:cs typeface="Bitter ExtraBold"/>
                <a:sym typeface="Bitter ExtraBold"/>
              </a:defRPr>
            </a:lvl6pPr>
            <a:lvl7pPr lvl="6" rtl="0">
              <a:spcBef>
                <a:spcPts val="0"/>
              </a:spcBef>
              <a:spcAft>
                <a:spcPts val="0"/>
              </a:spcAft>
              <a:buSzPts val="2000"/>
              <a:buFont typeface="Bitter ExtraBold"/>
              <a:buNone/>
              <a:defRPr sz="2000">
                <a:latin typeface="Bitter ExtraBold"/>
                <a:ea typeface="Bitter ExtraBold"/>
                <a:cs typeface="Bitter ExtraBold"/>
                <a:sym typeface="Bitter ExtraBold"/>
              </a:defRPr>
            </a:lvl7pPr>
            <a:lvl8pPr lvl="7" rtl="0">
              <a:spcBef>
                <a:spcPts val="0"/>
              </a:spcBef>
              <a:spcAft>
                <a:spcPts val="0"/>
              </a:spcAft>
              <a:buSzPts val="2000"/>
              <a:buFont typeface="Bitter ExtraBold"/>
              <a:buNone/>
              <a:defRPr sz="2000">
                <a:latin typeface="Bitter ExtraBold"/>
                <a:ea typeface="Bitter ExtraBold"/>
                <a:cs typeface="Bitter ExtraBold"/>
                <a:sym typeface="Bitter ExtraBold"/>
              </a:defRPr>
            </a:lvl8pPr>
            <a:lvl9pPr lvl="8" rtl="0">
              <a:spcBef>
                <a:spcPts val="0"/>
              </a:spcBef>
              <a:spcAft>
                <a:spcPts val="0"/>
              </a:spcAft>
              <a:buSzPts val="2000"/>
              <a:buFont typeface="Bitter ExtraBold"/>
              <a:buNone/>
              <a:defRPr sz="2000">
                <a:latin typeface="Bitter ExtraBold"/>
                <a:ea typeface="Bitter ExtraBold"/>
                <a:cs typeface="Bitter ExtraBold"/>
                <a:sym typeface="Bitter ExtraBold"/>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SECTION_TITLE_AND_DESCRIPTION_1">
    <p:bg>
      <p:bgPr>
        <a:blipFill>
          <a:blip r:embed="rId2"/>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subTitle" idx="1"/>
          </p:nvPr>
        </p:nvSpPr>
        <p:spPr>
          <a:xfrm>
            <a:off x="1293950" y="2073425"/>
            <a:ext cx="6556200" cy="1617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56" name="Google Shape;56;p14"/>
          <p:cNvSpPr txBox="1">
            <a:spLocks noGrp="1"/>
          </p:cNvSpPr>
          <p:nvPr>
            <p:ph type="subTitle" idx="2"/>
          </p:nvPr>
        </p:nvSpPr>
        <p:spPr>
          <a:xfrm>
            <a:off x="2571750" y="3675725"/>
            <a:ext cx="3899400" cy="5322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Font typeface="Bitter"/>
              <a:buNone/>
              <a:defRPr sz="2000" b="1">
                <a:solidFill>
                  <a:schemeClr val="dk2"/>
                </a:solidFill>
                <a:latin typeface="Bitter"/>
                <a:ea typeface="Bitter"/>
                <a:cs typeface="Bitter"/>
                <a:sym typeface="Bitter"/>
              </a:defRPr>
            </a:lvl1pPr>
            <a:lvl2pPr lvl="1" algn="ctr">
              <a:spcBef>
                <a:spcPts val="0"/>
              </a:spcBef>
              <a:spcAft>
                <a:spcPts val="0"/>
              </a:spcAft>
              <a:buSzPts val="1600"/>
              <a:buNone/>
              <a:defRPr/>
            </a:lvl2pPr>
            <a:lvl3pPr lvl="2" algn="ctr">
              <a:spcBef>
                <a:spcPts val="0"/>
              </a:spcBef>
              <a:spcAft>
                <a:spcPts val="0"/>
              </a:spcAft>
              <a:buSzPts val="1600"/>
              <a:buNone/>
              <a:defRPr/>
            </a:lvl3pPr>
            <a:lvl4pPr lvl="3" algn="ctr">
              <a:spcBef>
                <a:spcPts val="0"/>
              </a:spcBef>
              <a:spcAft>
                <a:spcPts val="0"/>
              </a:spcAft>
              <a:buSzPts val="1600"/>
              <a:buNone/>
              <a:defRPr/>
            </a:lvl4pPr>
            <a:lvl5pPr lvl="4" algn="ctr">
              <a:spcBef>
                <a:spcPts val="0"/>
              </a:spcBef>
              <a:spcAft>
                <a:spcPts val="0"/>
              </a:spcAft>
              <a:buSzPts val="1600"/>
              <a:buNone/>
              <a:defRPr/>
            </a:lvl5pPr>
            <a:lvl6pPr lvl="5" algn="ctr">
              <a:spcBef>
                <a:spcPts val="0"/>
              </a:spcBef>
              <a:spcAft>
                <a:spcPts val="0"/>
              </a:spcAft>
              <a:buSzPts val="1600"/>
              <a:buNone/>
              <a:defRPr/>
            </a:lvl6pPr>
            <a:lvl7pPr lvl="6" algn="ctr">
              <a:spcBef>
                <a:spcPts val="0"/>
              </a:spcBef>
              <a:spcAft>
                <a:spcPts val="0"/>
              </a:spcAft>
              <a:buSzPts val="1600"/>
              <a:buNone/>
              <a:defRPr/>
            </a:lvl7pPr>
            <a:lvl8pPr lvl="7" algn="ctr">
              <a:spcBef>
                <a:spcPts val="0"/>
              </a:spcBef>
              <a:spcAft>
                <a:spcPts val="0"/>
              </a:spcAft>
              <a:buSzPts val="1600"/>
              <a:buNone/>
              <a:defRPr/>
            </a:lvl8pPr>
            <a:lvl9pPr lvl="8" algn="ctr">
              <a:spcBef>
                <a:spcPts val="0"/>
              </a:spcBef>
              <a:spcAft>
                <a:spcPts val="0"/>
              </a:spcAft>
              <a:buSzPts val="16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TITLE_ONLY_1_2">
    <p:bg>
      <p:bgPr>
        <a:blipFill>
          <a:blip r:embed="rId2"/>
          <a:stretch>
            <a:fillRect/>
          </a:stretch>
        </a:blipFill>
        <a:effectLst/>
      </p:bgPr>
    </p:bg>
    <p:spTree>
      <p:nvGrpSpPr>
        <p:cNvPr id="1" name="Shape 115"/>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1pPr>
            <a:lvl2pPr lvl="1">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2pPr>
            <a:lvl3pPr lvl="2">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3pPr>
            <a:lvl4pPr lvl="3">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4pPr>
            <a:lvl5pPr lvl="4">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5pPr>
            <a:lvl6pPr lvl="5">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6pPr>
            <a:lvl7pPr lvl="6">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7pPr>
            <a:lvl8pPr lvl="7">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8pPr>
            <a:lvl9pPr lvl="8">
              <a:spcBef>
                <a:spcPts val="0"/>
              </a:spcBef>
              <a:spcAft>
                <a:spcPts val="0"/>
              </a:spcAft>
              <a:buClr>
                <a:schemeClr val="dk1"/>
              </a:buClr>
              <a:buSzPts val="3000"/>
              <a:buFont typeface="Bitter ExtraBold"/>
              <a:buNone/>
              <a:defRPr sz="3000">
                <a:solidFill>
                  <a:schemeClr val="dk1"/>
                </a:solidFill>
                <a:latin typeface="Bitter ExtraBold"/>
                <a:ea typeface="Bitter ExtraBold"/>
                <a:cs typeface="Bitter ExtraBold"/>
                <a:sym typeface="Bitter Extra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1pPr>
            <a:lvl2pPr marL="914400" lvl="1"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2pPr>
            <a:lvl3pPr marL="1371600" lvl="2"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3pPr>
            <a:lvl4pPr marL="1828800" lvl="3"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4pPr>
            <a:lvl5pPr marL="2286000" lvl="4"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5pPr>
            <a:lvl6pPr marL="2743200" lvl="5"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6pPr>
            <a:lvl7pPr marL="3200400" lvl="6"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7pPr>
            <a:lvl8pPr marL="3657600" lvl="7"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8pPr>
            <a:lvl9pPr marL="4114800" lvl="8" indent="-330200">
              <a:lnSpc>
                <a:spcPct val="100000"/>
              </a:lnSpc>
              <a:spcBef>
                <a:spcPts val="0"/>
              </a:spcBef>
              <a:spcAft>
                <a:spcPts val="0"/>
              </a:spcAft>
              <a:buClr>
                <a:schemeClr val="dk1"/>
              </a:buClr>
              <a:buSzPts val="1600"/>
              <a:buFont typeface="Questrial"/>
              <a:buChar char="■"/>
              <a:defRPr sz="1600">
                <a:solidFill>
                  <a:schemeClr val="dk1"/>
                </a:solidFill>
                <a:latin typeface="Questrial"/>
                <a:ea typeface="Questrial"/>
                <a:cs typeface="Questrial"/>
                <a:sym typeface="Quest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hyperlink" Target="https://scholar.google.com/scholar?hl=en&amp;as_sdt=0%2C5&amp;q=applications+of+semiconductors&amp;oq=Applications+of+semi"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hyperlink" Target="https://scholar.google.com/scholar?hl=en&amp;as_sdt=0%2C5&amp;q=applications+of+semiconductors&amp;oq=Applications+of+semi"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8"/>
          <p:cNvSpPr txBox="1">
            <a:spLocks noGrp="1"/>
          </p:cNvSpPr>
          <p:nvPr>
            <p:ph type="ctrTitle"/>
          </p:nvPr>
        </p:nvSpPr>
        <p:spPr>
          <a:xfrm>
            <a:off x="156826" y="4254369"/>
            <a:ext cx="5023163" cy="66797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chemeClr val="bg2"/>
                </a:solidFill>
              </a:rPr>
              <a:t> </a:t>
            </a:r>
            <a:endParaRPr dirty="0">
              <a:solidFill>
                <a:schemeClr val="bg2"/>
              </a:solidFill>
            </a:endParaRPr>
          </a:p>
        </p:txBody>
      </p:sp>
      <p:sp>
        <p:nvSpPr>
          <p:cNvPr id="126" name="Google Shape;126;p28"/>
          <p:cNvSpPr txBox="1">
            <a:spLocks noGrp="1"/>
          </p:cNvSpPr>
          <p:nvPr>
            <p:ph type="subTitle" idx="1"/>
          </p:nvPr>
        </p:nvSpPr>
        <p:spPr>
          <a:xfrm>
            <a:off x="-905600" y="5132821"/>
            <a:ext cx="4558800" cy="45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a:t>
            </a:r>
            <a:endParaRPr dirty="0"/>
          </a:p>
        </p:txBody>
      </p:sp>
      <p:grpSp>
        <p:nvGrpSpPr>
          <p:cNvPr id="127" name="Google Shape;127;p28"/>
          <p:cNvGrpSpPr/>
          <p:nvPr/>
        </p:nvGrpSpPr>
        <p:grpSpPr>
          <a:xfrm>
            <a:off x="7814179" y="412704"/>
            <a:ext cx="852496" cy="803258"/>
            <a:chOff x="6712725" y="1324325"/>
            <a:chExt cx="2861687" cy="2696400"/>
          </a:xfrm>
        </p:grpSpPr>
        <p:sp>
          <p:nvSpPr>
            <p:cNvPr id="128" name="Google Shape;128;p28"/>
            <p:cNvSpPr/>
            <p:nvPr/>
          </p:nvSpPr>
          <p:spPr>
            <a:xfrm rot="-412467">
              <a:off x="7940813" y="2510723"/>
              <a:ext cx="323324" cy="323324"/>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6712725" y="1324325"/>
              <a:ext cx="2696400" cy="2696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041062" y="1652676"/>
              <a:ext cx="2039400" cy="203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6890093" y="339572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9220712" y="2567403"/>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257244" y="1698702"/>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rot="-528068">
              <a:off x="7637814" y="2351005"/>
              <a:ext cx="380379" cy="380379"/>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rot="-526072">
              <a:off x="7871270" y="2177593"/>
              <a:ext cx="301119" cy="301119"/>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rot="-412467">
              <a:off x="8023938" y="2819873"/>
              <a:ext cx="323324" cy="323324"/>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rot="-412051">
              <a:off x="8173991" y="2499994"/>
              <a:ext cx="496764" cy="496764"/>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rot="367957">
              <a:off x="7997600" y="2079012"/>
              <a:ext cx="713282" cy="713282"/>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rot="366673">
              <a:off x="7505046" y="2483082"/>
              <a:ext cx="712952" cy="712952"/>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 name="Google Shape;140;p28"/>
            <p:cNvGrpSpPr/>
            <p:nvPr/>
          </p:nvGrpSpPr>
          <p:grpSpPr>
            <a:xfrm>
              <a:off x="7647938" y="2765013"/>
              <a:ext cx="427175" cy="149075"/>
              <a:chOff x="4952850" y="2127900"/>
              <a:chExt cx="427175" cy="149075"/>
            </a:xfrm>
          </p:grpSpPr>
          <p:sp>
            <p:nvSpPr>
              <p:cNvPr id="141" name="Google Shape;141;p28"/>
              <p:cNvSpPr/>
              <p:nvPr/>
            </p:nvSpPr>
            <p:spPr>
              <a:xfrm>
                <a:off x="5094800" y="2178400"/>
                <a:ext cx="143650" cy="43700"/>
              </a:xfrm>
              <a:custGeom>
                <a:avLst/>
                <a:gdLst/>
                <a:ahLst/>
                <a:cxnLst/>
                <a:rect l="l" t="t" r="r" b="b"/>
                <a:pathLst>
                  <a:path w="5746" h="1748" extrusionOk="0">
                    <a:moveTo>
                      <a:pt x="2656" y="217"/>
                    </a:moveTo>
                    <a:cubicBezTo>
                      <a:pt x="2656" y="95"/>
                      <a:pt x="2750" y="0"/>
                      <a:pt x="2873" y="0"/>
                    </a:cubicBezTo>
                    <a:cubicBezTo>
                      <a:pt x="2981" y="0"/>
                      <a:pt x="3075" y="95"/>
                      <a:pt x="3075" y="217"/>
                    </a:cubicBezTo>
                    <a:cubicBezTo>
                      <a:pt x="3075" y="528"/>
                      <a:pt x="3198" y="813"/>
                      <a:pt x="3401" y="1016"/>
                    </a:cubicBezTo>
                    <a:cubicBezTo>
                      <a:pt x="3604" y="1220"/>
                      <a:pt x="3888" y="1341"/>
                      <a:pt x="4201" y="1341"/>
                    </a:cubicBezTo>
                    <a:cubicBezTo>
                      <a:pt x="4512" y="1341"/>
                      <a:pt x="4797" y="1220"/>
                      <a:pt x="4999" y="1016"/>
                    </a:cubicBezTo>
                    <a:cubicBezTo>
                      <a:pt x="5203" y="813"/>
                      <a:pt x="5325" y="528"/>
                      <a:pt x="5325" y="217"/>
                    </a:cubicBezTo>
                    <a:cubicBezTo>
                      <a:pt x="5325" y="95"/>
                      <a:pt x="5420" y="0"/>
                      <a:pt x="5541" y="0"/>
                    </a:cubicBezTo>
                    <a:cubicBezTo>
                      <a:pt x="5650" y="0"/>
                      <a:pt x="5745" y="95"/>
                      <a:pt x="5745" y="217"/>
                    </a:cubicBezTo>
                    <a:cubicBezTo>
                      <a:pt x="5745" y="637"/>
                      <a:pt x="5569" y="1030"/>
                      <a:pt x="5298" y="1301"/>
                    </a:cubicBezTo>
                    <a:cubicBezTo>
                      <a:pt x="5014" y="1585"/>
                      <a:pt x="4634" y="1748"/>
                      <a:pt x="4201" y="1748"/>
                    </a:cubicBezTo>
                    <a:cubicBezTo>
                      <a:pt x="3780" y="1748"/>
                      <a:pt x="3388" y="1585"/>
                      <a:pt x="3117" y="1301"/>
                    </a:cubicBezTo>
                    <a:cubicBezTo>
                      <a:pt x="3021" y="1206"/>
                      <a:pt x="2940" y="1097"/>
                      <a:pt x="2873" y="989"/>
                    </a:cubicBezTo>
                    <a:cubicBezTo>
                      <a:pt x="2804" y="1097"/>
                      <a:pt x="2723" y="1206"/>
                      <a:pt x="2629" y="1301"/>
                    </a:cubicBezTo>
                    <a:cubicBezTo>
                      <a:pt x="2344" y="1585"/>
                      <a:pt x="1964" y="1748"/>
                      <a:pt x="1531" y="1748"/>
                    </a:cubicBezTo>
                    <a:cubicBezTo>
                      <a:pt x="1111" y="1748"/>
                      <a:pt x="718" y="1585"/>
                      <a:pt x="447" y="1301"/>
                    </a:cubicBezTo>
                    <a:cubicBezTo>
                      <a:pt x="163" y="1030"/>
                      <a:pt x="0" y="637"/>
                      <a:pt x="0" y="217"/>
                    </a:cubicBezTo>
                    <a:cubicBezTo>
                      <a:pt x="0" y="95"/>
                      <a:pt x="82" y="0"/>
                      <a:pt x="203" y="0"/>
                    </a:cubicBezTo>
                    <a:cubicBezTo>
                      <a:pt x="311" y="0"/>
                      <a:pt x="407" y="95"/>
                      <a:pt x="407" y="217"/>
                    </a:cubicBezTo>
                    <a:cubicBezTo>
                      <a:pt x="407" y="528"/>
                      <a:pt x="528" y="813"/>
                      <a:pt x="732" y="1016"/>
                    </a:cubicBezTo>
                    <a:cubicBezTo>
                      <a:pt x="949" y="1220"/>
                      <a:pt x="1220" y="1341"/>
                      <a:pt x="1531" y="1341"/>
                    </a:cubicBezTo>
                    <a:cubicBezTo>
                      <a:pt x="1843" y="1341"/>
                      <a:pt x="2127" y="1220"/>
                      <a:pt x="2331" y="1016"/>
                    </a:cubicBezTo>
                    <a:cubicBezTo>
                      <a:pt x="2533" y="813"/>
                      <a:pt x="2656" y="528"/>
                      <a:pt x="2656" y="21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5279075" y="2127900"/>
                <a:ext cx="100950" cy="100975"/>
              </a:xfrm>
              <a:custGeom>
                <a:avLst/>
                <a:gdLst/>
                <a:ahLst/>
                <a:cxnLst/>
                <a:rect l="l" t="t" r="r" b="b"/>
                <a:pathLst>
                  <a:path w="4038" h="4039" extrusionOk="0">
                    <a:moveTo>
                      <a:pt x="2018" y="4039"/>
                    </a:moveTo>
                    <a:cubicBezTo>
                      <a:pt x="3129" y="4039"/>
                      <a:pt x="4038" y="3131"/>
                      <a:pt x="4038" y="2020"/>
                    </a:cubicBezTo>
                    <a:cubicBezTo>
                      <a:pt x="4038" y="909"/>
                      <a:pt x="3129" y="1"/>
                      <a:pt x="2018" y="1"/>
                    </a:cubicBezTo>
                    <a:cubicBezTo>
                      <a:pt x="907" y="1"/>
                      <a:pt x="0" y="909"/>
                      <a:pt x="0" y="2020"/>
                    </a:cubicBezTo>
                    <a:cubicBezTo>
                      <a:pt x="0" y="3131"/>
                      <a:pt x="907" y="4039"/>
                      <a:pt x="2018"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5301075" y="2142150"/>
                <a:ext cx="35925" cy="35600"/>
              </a:xfrm>
              <a:custGeom>
                <a:avLst/>
                <a:gdLst/>
                <a:ahLst/>
                <a:cxnLst/>
                <a:rect l="l" t="t" r="r" b="b"/>
                <a:pathLst>
                  <a:path w="1437" h="1424" extrusionOk="0">
                    <a:moveTo>
                      <a:pt x="719" y="1423"/>
                    </a:moveTo>
                    <a:cubicBezTo>
                      <a:pt x="1111" y="1423"/>
                      <a:pt x="1437" y="1111"/>
                      <a:pt x="1437" y="719"/>
                    </a:cubicBezTo>
                    <a:cubicBezTo>
                      <a:pt x="1437" y="325"/>
                      <a:pt x="1111" y="0"/>
                      <a:pt x="719" y="0"/>
                    </a:cubicBezTo>
                    <a:cubicBezTo>
                      <a:pt x="325" y="0"/>
                      <a:pt x="0" y="325"/>
                      <a:pt x="0" y="719"/>
                    </a:cubicBezTo>
                    <a:cubicBezTo>
                      <a:pt x="0" y="1111"/>
                      <a:pt x="325"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4952850" y="2127900"/>
                <a:ext cx="100975" cy="100975"/>
              </a:xfrm>
              <a:custGeom>
                <a:avLst/>
                <a:gdLst/>
                <a:ahLst/>
                <a:cxnLst/>
                <a:rect l="l" t="t" r="r" b="b"/>
                <a:pathLst>
                  <a:path w="4039" h="4039" extrusionOk="0">
                    <a:moveTo>
                      <a:pt x="2020" y="4039"/>
                    </a:moveTo>
                    <a:cubicBezTo>
                      <a:pt x="3131" y="4039"/>
                      <a:pt x="4038" y="3131"/>
                      <a:pt x="4038" y="2020"/>
                    </a:cubicBezTo>
                    <a:cubicBezTo>
                      <a:pt x="4038" y="909"/>
                      <a:pt x="3131" y="1"/>
                      <a:pt x="2020" y="1"/>
                    </a:cubicBezTo>
                    <a:cubicBezTo>
                      <a:pt x="909" y="1"/>
                      <a:pt x="1" y="909"/>
                      <a:pt x="1" y="2020"/>
                    </a:cubicBezTo>
                    <a:cubicBezTo>
                      <a:pt x="1" y="3131"/>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4996200" y="2142150"/>
                <a:ext cx="35625" cy="35600"/>
              </a:xfrm>
              <a:custGeom>
                <a:avLst/>
                <a:gdLst/>
                <a:ahLst/>
                <a:cxnLst/>
                <a:rect l="l" t="t" r="r" b="b"/>
                <a:pathLst>
                  <a:path w="1425" h="1424" extrusionOk="0">
                    <a:moveTo>
                      <a:pt x="719" y="1423"/>
                    </a:moveTo>
                    <a:cubicBezTo>
                      <a:pt x="1112" y="1423"/>
                      <a:pt x="1424" y="1111"/>
                      <a:pt x="1424" y="719"/>
                    </a:cubicBezTo>
                    <a:cubicBezTo>
                      <a:pt x="1424" y="325"/>
                      <a:pt x="1112" y="0"/>
                      <a:pt x="719" y="0"/>
                    </a:cubicBezTo>
                    <a:cubicBezTo>
                      <a:pt x="313" y="0"/>
                      <a:pt x="1" y="325"/>
                      <a:pt x="1" y="719"/>
                    </a:cubicBezTo>
                    <a:cubicBezTo>
                      <a:pt x="1" y="1111"/>
                      <a:pt x="313"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49697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6" y="0"/>
                      <a:pt x="1" y="271"/>
                      <a:pt x="1" y="611"/>
                    </a:cubicBezTo>
                    <a:cubicBezTo>
                      <a:pt x="1" y="949"/>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52844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5" y="0"/>
                      <a:pt x="1" y="271"/>
                      <a:pt x="1" y="611"/>
                    </a:cubicBezTo>
                    <a:cubicBezTo>
                      <a:pt x="1" y="949"/>
                      <a:pt x="705"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28"/>
            <p:cNvGrpSpPr/>
            <p:nvPr/>
          </p:nvGrpSpPr>
          <p:grpSpPr>
            <a:xfrm>
              <a:off x="8157775" y="2365025"/>
              <a:ext cx="392950" cy="141250"/>
              <a:chOff x="6253275" y="1773275"/>
              <a:chExt cx="392950" cy="141250"/>
            </a:xfrm>
          </p:grpSpPr>
          <p:sp>
            <p:nvSpPr>
              <p:cNvPr id="149" name="Google Shape;149;p28"/>
              <p:cNvSpPr/>
              <p:nvPr/>
            </p:nvSpPr>
            <p:spPr>
              <a:xfrm>
                <a:off x="6395525" y="1847125"/>
                <a:ext cx="108425" cy="57250"/>
              </a:xfrm>
              <a:custGeom>
                <a:avLst/>
                <a:gdLst/>
                <a:ahLst/>
                <a:cxnLst/>
                <a:rect l="l" t="t" r="r" b="b"/>
                <a:pathLst>
                  <a:path w="4337" h="2290" extrusionOk="0">
                    <a:moveTo>
                      <a:pt x="1247" y="392"/>
                    </a:moveTo>
                    <a:cubicBezTo>
                      <a:pt x="1017" y="257"/>
                      <a:pt x="814" y="108"/>
                      <a:pt x="597" y="81"/>
                    </a:cubicBezTo>
                    <a:cubicBezTo>
                      <a:pt x="1" y="0"/>
                      <a:pt x="41" y="813"/>
                      <a:pt x="245" y="1192"/>
                    </a:cubicBezTo>
                    <a:cubicBezTo>
                      <a:pt x="664" y="1924"/>
                      <a:pt x="1423" y="2289"/>
                      <a:pt x="2169" y="2276"/>
                    </a:cubicBezTo>
                    <a:cubicBezTo>
                      <a:pt x="2928" y="2289"/>
                      <a:pt x="3686" y="1924"/>
                      <a:pt x="4093" y="1192"/>
                    </a:cubicBezTo>
                    <a:cubicBezTo>
                      <a:pt x="4296" y="813"/>
                      <a:pt x="4337" y="0"/>
                      <a:pt x="3741" y="81"/>
                    </a:cubicBezTo>
                    <a:cubicBezTo>
                      <a:pt x="3524" y="108"/>
                      <a:pt x="3320" y="257"/>
                      <a:pt x="3090" y="392"/>
                    </a:cubicBezTo>
                    <a:cubicBezTo>
                      <a:pt x="2805" y="555"/>
                      <a:pt x="2480" y="623"/>
                      <a:pt x="2169" y="609"/>
                    </a:cubicBezTo>
                    <a:cubicBezTo>
                      <a:pt x="1857" y="623"/>
                      <a:pt x="1546" y="555"/>
                      <a:pt x="1247" y="3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6267500" y="1773275"/>
                <a:ext cx="72825" cy="94875"/>
              </a:xfrm>
              <a:custGeom>
                <a:avLst/>
                <a:gdLst/>
                <a:ahLst/>
                <a:cxnLst/>
                <a:rect l="l" t="t" r="r" b="b"/>
                <a:pathLst>
                  <a:path w="2913" h="3795" extrusionOk="0">
                    <a:moveTo>
                      <a:pt x="284" y="691"/>
                    </a:moveTo>
                    <a:cubicBezTo>
                      <a:pt x="122" y="582"/>
                      <a:pt x="67" y="380"/>
                      <a:pt x="176" y="217"/>
                    </a:cubicBezTo>
                    <a:cubicBezTo>
                      <a:pt x="271" y="54"/>
                      <a:pt x="488" y="0"/>
                      <a:pt x="651" y="109"/>
                    </a:cubicBezTo>
                    <a:cubicBezTo>
                      <a:pt x="651" y="109"/>
                      <a:pt x="2819" y="1464"/>
                      <a:pt x="2859" y="2154"/>
                    </a:cubicBezTo>
                    <a:cubicBezTo>
                      <a:pt x="2913" y="2927"/>
                      <a:pt x="501" y="3740"/>
                      <a:pt x="488" y="3740"/>
                    </a:cubicBezTo>
                    <a:cubicBezTo>
                      <a:pt x="311" y="3794"/>
                      <a:pt x="122" y="3699"/>
                      <a:pt x="54" y="3523"/>
                    </a:cubicBezTo>
                    <a:cubicBezTo>
                      <a:pt x="0" y="3346"/>
                      <a:pt x="95" y="3144"/>
                      <a:pt x="271" y="3090"/>
                    </a:cubicBezTo>
                    <a:cubicBezTo>
                      <a:pt x="284" y="3090"/>
                      <a:pt x="2195" y="2439"/>
                      <a:pt x="2181" y="2195"/>
                    </a:cubicBezTo>
                    <a:cubicBezTo>
                      <a:pt x="2154" y="1856"/>
                      <a:pt x="284" y="691"/>
                      <a:pt x="284" y="69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6559125" y="1773275"/>
                <a:ext cx="72875" cy="94875"/>
              </a:xfrm>
              <a:custGeom>
                <a:avLst/>
                <a:gdLst/>
                <a:ahLst/>
                <a:cxnLst/>
                <a:rect l="l" t="t" r="r" b="b"/>
                <a:pathLst>
                  <a:path w="2915" h="3795" extrusionOk="0">
                    <a:moveTo>
                      <a:pt x="2264" y="109"/>
                    </a:moveTo>
                    <a:cubicBezTo>
                      <a:pt x="2427" y="0"/>
                      <a:pt x="2643" y="54"/>
                      <a:pt x="2738" y="217"/>
                    </a:cubicBezTo>
                    <a:cubicBezTo>
                      <a:pt x="2846" y="380"/>
                      <a:pt x="2792" y="582"/>
                      <a:pt x="2629" y="691"/>
                    </a:cubicBezTo>
                    <a:cubicBezTo>
                      <a:pt x="2629" y="691"/>
                      <a:pt x="760" y="1856"/>
                      <a:pt x="747" y="2195"/>
                    </a:cubicBezTo>
                    <a:cubicBezTo>
                      <a:pt x="719" y="2439"/>
                      <a:pt x="2629" y="3090"/>
                      <a:pt x="2643" y="3090"/>
                    </a:cubicBezTo>
                    <a:cubicBezTo>
                      <a:pt x="2819" y="3144"/>
                      <a:pt x="2914" y="3346"/>
                      <a:pt x="2860" y="3523"/>
                    </a:cubicBezTo>
                    <a:cubicBezTo>
                      <a:pt x="2792" y="3699"/>
                      <a:pt x="2602" y="3794"/>
                      <a:pt x="2427" y="3740"/>
                    </a:cubicBezTo>
                    <a:cubicBezTo>
                      <a:pt x="2413" y="3740"/>
                      <a:pt x="1" y="2927"/>
                      <a:pt x="55" y="2154"/>
                    </a:cubicBezTo>
                    <a:cubicBezTo>
                      <a:pt x="96" y="1464"/>
                      <a:pt x="2264" y="109"/>
                      <a:pt x="2264" y="10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6253275" y="1884375"/>
                <a:ext cx="78250" cy="30150"/>
              </a:xfrm>
              <a:custGeom>
                <a:avLst/>
                <a:gdLst/>
                <a:ahLst/>
                <a:cxnLst/>
                <a:rect l="l" t="t" r="r" b="b"/>
                <a:pathLst>
                  <a:path w="3130" h="1206" extrusionOk="0">
                    <a:moveTo>
                      <a:pt x="1572" y="1206"/>
                    </a:moveTo>
                    <a:cubicBezTo>
                      <a:pt x="2425" y="1206"/>
                      <a:pt x="3130" y="935"/>
                      <a:pt x="3130" y="597"/>
                    </a:cubicBezTo>
                    <a:cubicBezTo>
                      <a:pt x="3130" y="271"/>
                      <a:pt x="2425"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6567950" y="1884375"/>
                <a:ext cx="78275" cy="30150"/>
              </a:xfrm>
              <a:custGeom>
                <a:avLst/>
                <a:gdLst/>
                <a:ahLst/>
                <a:cxnLst/>
                <a:rect l="l" t="t" r="r" b="b"/>
                <a:pathLst>
                  <a:path w="3131" h="1206" extrusionOk="0">
                    <a:moveTo>
                      <a:pt x="1572" y="1206"/>
                    </a:moveTo>
                    <a:cubicBezTo>
                      <a:pt x="2426" y="1206"/>
                      <a:pt x="3130" y="935"/>
                      <a:pt x="3130" y="597"/>
                    </a:cubicBezTo>
                    <a:cubicBezTo>
                      <a:pt x="3130" y="271"/>
                      <a:pt x="2426"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28"/>
            <p:cNvGrpSpPr/>
            <p:nvPr/>
          </p:nvGrpSpPr>
          <p:grpSpPr>
            <a:xfrm>
              <a:off x="7283528" y="1827591"/>
              <a:ext cx="301143" cy="95916"/>
              <a:chOff x="5581225" y="1820025"/>
              <a:chExt cx="463725" cy="147700"/>
            </a:xfrm>
          </p:grpSpPr>
          <p:sp>
            <p:nvSpPr>
              <p:cNvPr id="155" name="Google Shape;155;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28"/>
            <p:cNvGrpSpPr/>
            <p:nvPr/>
          </p:nvGrpSpPr>
          <p:grpSpPr>
            <a:xfrm>
              <a:off x="9246978" y="2696291"/>
              <a:ext cx="301143" cy="95916"/>
              <a:chOff x="5581225" y="1820025"/>
              <a:chExt cx="463725" cy="147700"/>
            </a:xfrm>
          </p:grpSpPr>
          <p:sp>
            <p:nvSpPr>
              <p:cNvPr id="169" name="Google Shape;169;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28"/>
            <p:cNvGrpSpPr/>
            <p:nvPr/>
          </p:nvGrpSpPr>
          <p:grpSpPr>
            <a:xfrm>
              <a:off x="6916378" y="3524616"/>
              <a:ext cx="301143" cy="95916"/>
              <a:chOff x="5581225" y="1820025"/>
              <a:chExt cx="463725" cy="147700"/>
            </a:xfrm>
          </p:grpSpPr>
          <p:sp>
            <p:nvSpPr>
              <p:cNvPr id="183" name="Google Shape;183;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6" name="Google Shape;196;p28"/>
          <p:cNvGrpSpPr/>
          <p:nvPr/>
        </p:nvGrpSpPr>
        <p:grpSpPr>
          <a:xfrm flipH="1">
            <a:off x="4709829" y="726204"/>
            <a:ext cx="852496" cy="803258"/>
            <a:chOff x="6712725" y="1324325"/>
            <a:chExt cx="2861687" cy="2696400"/>
          </a:xfrm>
        </p:grpSpPr>
        <p:sp>
          <p:nvSpPr>
            <p:cNvPr id="197" name="Google Shape;197;p28"/>
            <p:cNvSpPr/>
            <p:nvPr/>
          </p:nvSpPr>
          <p:spPr>
            <a:xfrm rot="-412467">
              <a:off x="7940813" y="2510723"/>
              <a:ext cx="323324" cy="323324"/>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712725" y="1324325"/>
              <a:ext cx="2696400" cy="2696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7041062" y="1652676"/>
              <a:ext cx="2039400" cy="2039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890093" y="339572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9220712" y="2567403"/>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7257244" y="1698702"/>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rot="-528068">
              <a:off x="7637814" y="2351005"/>
              <a:ext cx="380379" cy="380379"/>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rot="-526072">
              <a:off x="7871270" y="2177593"/>
              <a:ext cx="301119" cy="301119"/>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rot="-412467">
              <a:off x="8023938" y="2819873"/>
              <a:ext cx="323324" cy="323324"/>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rot="-412051">
              <a:off x="8173991" y="2499994"/>
              <a:ext cx="496764" cy="496764"/>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rot="367957">
              <a:off x="7997600" y="2079012"/>
              <a:ext cx="713282" cy="713282"/>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rot="366673">
              <a:off x="7505046" y="2483082"/>
              <a:ext cx="712952" cy="712952"/>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28"/>
            <p:cNvGrpSpPr/>
            <p:nvPr/>
          </p:nvGrpSpPr>
          <p:grpSpPr>
            <a:xfrm>
              <a:off x="7647938" y="2765013"/>
              <a:ext cx="427175" cy="149075"/>
              <a:chOff x="4952850" y="2127900"/>
              <a:chExt cx="427175" cy="149075"/>
            </a:xfrm>
          </p:grpSpPr>
          <p:sp>
            <p:nvSpPr>
              <p:cNvPr id="210" name="Google Shape;210;p28"/>
              <p:cNvSpPr/>
              <p:nvPr/>
            </p:nvSpPr>
            <p:spPr>
              <a:xfrm>
                <a:off x="5094800" y="2178400"/>
                <a:ext cx="143650" cy="43700"/>
              </a:xfrm>
              <a:custGeom>
                <a:avLst/>
                <a:gdLst/>
                <a:ahLst/>
                <a:cxnLst/>
                <a:rect l="l" t="t" r="r" b="b"/>
                <a:pathLst>
                  <a:path w="5746" h="1748" extrusionOk="0">
                    <a:moveTo>
                      <a:pt x="2656" y="217"/>
                    </a:moveTo>
                    <a:cubicBezTo>
                      <a:pt x="2656" y="95"/>
                      <a:pt x="2750" y="0"/>
                      <a:pt x="2873" y="0"/>
                    </a:cubicBezTo>
                    <a:cubicBezTo>
                      <a:pt x="2981" y="0"/>
                      <a:pt x="3075" y="95"/>
                      <a:pt x="3075" y="217"/>
                    </a:cubicBezTo>
                    <a:cubicBezTo>
                      <a:pt x="3075" y="528"/>
                      <a:pt x="3198" y="813"/>
                      <a:pt x="3401" y="1016"/>
                    </a:cubicBezTo>
                    <a:cubicBezTo>
                      <a:pt x="3604" y="1220"/>
                      <a:pt x="3888" y="1341"/>
                      <a:pt x="4201" y="1341"/>
                    </a:cubicBezTo>
                    <a:cubicBezTo>
                      <a:pt x="4512" y="1341"/>
                      <a:pt x="4797" y="1220"/>
                      <a:pt x="4999" y="1016"/>
                    </a:cubicBezTo>
                    <a:cubicBezTo>
                      <a:pt x="5203" y="813"/>
                      <a:pt x="5325" y="528"/>
                      <a:pt x="5325" y="217"/>
                    </a:cubicBezTo>
                    <a:cubicBezTo>
                      <a:pt x="5325" y="95"/>
                      <a:pt x="5420" y="0"/>
                      <a:pt x="5541" y="0"/>
                    </a:cubicBezTo>
                    <a:cubicBezTo>
                      <a:pt x="5650" y="0"/>
                      <a:pt x="5745" y="95"/>
                      <a:pt x="5745" y="217"/>
                    </a:cubicBezTo>
                    <a:cubicBezTo>
                      <a:pt x="5745" y="637"/>
                      <a:pt x="5569" y="1030"/>
                      <a:pt x="5298" y="1301"/>
                    </a:cubicBezTo>
                    <a:cubicBezTo>
                      <a:pt x="5014" y="1585"/>
                      <a:pt x="4634" y="1748"/>
                      <a:pt x="4201" y="1748"/>
                    </a:cubicBezTo>
                    <a:cubicBezTo>
                      <a:pt x="3780" y="1748"/>
                      <a:pt x="3388" y="1585"/>
                      <a:pt x="3117" y="1301"/>
                    </a:cubicBezTo>
                    <a:cubicBezTo>
                      <a:pt x="3021" y="1206"/>
                      <a:pt x="2940" y="1097"/>
                      <a:pt x="2873" y="989"/>
                    </a:cubicBezTo>
                    <a:cubicBezTo>
                      <a:pt x="2804" y="1097"/>
                      <a:pt x="2723" y="1206"/>
                      <a:pt x="2629" y="1301"/>
                    </a:cubicBezTo>
                    <a:cubicBezTo>
                      <a:pt x="2344" y="1585"/>
                      <a:pt x="1964" y="1748"/>
                      <a:pt x="1531" y="1748"/>
                    </a:cubicBezTo>
                    <a:cubicBezTo>
                      <a:pt x="1111" y="1748"/>
                      <a:pt x="718" y="1585"/>
                      <a:pt x="447" y="1301"/>
                    </a:cubicBezTo>
                    <a:cubicBezTo>
                      <a:pt x="163" y="1030"/>
                      <a:pt x="0" y="637"/>
                      <a:pt x="0" y="217"/>
                    </a:cubicBezTo>
                    <a:cubicBezTo>
                      <a:pt x="0" y="95"/>
                      <a:pt x="82" y="0"/>
                      <a:pt x="203" y="0"/>
                    </a:cubicBezTo>
                    <a:cubicBezTo>
                      <a:pt x="311" y="0"/>
                      <a:pt x="407" y="95"/>
                      <a:pt x="407" y="217"/>
                    </a:cubicBezTo>
                    <a:cubicBezTo>
                      <a:pt x="407" y="528"/>
                      <a:pt x="528" y="813"/>
                      <a:pt x="732" y="1016"/>
                    </a:cubicBezTo>
                    <a:cubicBezTo>
                      <a:pt x="949" y="1220"/>
                      <a:pt x="1220" y="1341"/>
                      <a:pt x="1531" y="1341"/>
                    </a:cubicBezTo>
                    <a:cubicBezTo>
                      <a:pt x="1843" y="1341"/>
                      <a:pt x="2127" y="1220"/>
                      <a:pt x="2331" y="1016"/>
                    </a:cubicBezTo>
                    <a:cubicBezTo>
                      <a:pt x="2533" y="813"/>
                      <a:pt x="2656" y="528"/>
                      <a:pt x="2656" y="21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5279075" y="2127900"/>
                <a:ext cx="100950" cy="100975"/>
              </a:xfrm>
              <a:custGeom>
                <a:avLst/>
                <a:gdLst/>
                <a:ahLst/>
                <a:cxnLst/>
                <a:rect l="l" t="t" r="r" b="b"/>
                <a:pathLst>
                  <a:path w="4038" h="4039" extrusionOk="0">
                    <a:moveTo>
                      <a:pt x="2018" y="4039"/>
                    </a:moveTo>
                    <a:cubicBezTo>
                      <a:pt x="3129" y="4039"/>
                      <a:pt x="4038" y="3131"/>
                      <a:pt x="4038" y="2020"/>
                    </a:cubicBezTo>
                    <a:cubicBezTo>
                      <a:pt x="4038" y="909"/>
                      <a:pt x="3129" y="1"/>
                      <a:pt x="2018" y="1"/>
                    </a:cubicBezTo>
                    <a:cubicBezTo>
                      <a:pt x="907" y="1"/>
                      <a:pt x="0" y="909"/>
                      <a:pt x="0" y="2020"/>
                    </a:cubicBezTo>
                    <a:cubicBezTo>
                      <a:pt x="0" y="3131"/>
                      <a:pt x="907" y="4039"/>
                      <a:pt x="2018"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5301075" y="2142150"/>
                <a:ext cx="35925" cy="35600"/>
              </a:xfrm>
              <a:custGeom>
                <a:avLst/>
                <a:gdLst/>
                <a:ahLst/>
                <a:cxnLst/>
                <a:rect l="l" t="t" r="r" b="b"/>
                <a:pathLst>
                  <a:path w="1437" h="1424" extrusionOk="0">
                    <a:moveTo>
                      <a:pt x="719" y="1423"/>
                    </a:moveTo>
                    <a:cubicBezTo>
                      <a:pt x="1111" y="1423"/>
                      <a:pt x="1437" y="1111"/>
                      <a:pt x="1437" y="719"/>
                    </a:cubicBezTo>
                    <a:cubicBezTo>
                      <a:pt x="1437" y="325"/>
                      <a:pt x="1111" y="0"/>
                      <a:pt x="719" y="0"/>
                    </a:cubicBezTo>
                    <a:cubicBezTo>
                      <a:pt x="325" y="0"/>
                      <a:pt x="0" y="325"/>
                      <a:pt x="0" y="719"/>
                    </a:cubicBezTo>
                    <a:cubicBezTo>
                      <a:pt x="0" y="1111"/>
                      <a:pt x="325"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4952850" y="2127900"/>
                <a:ext cx="100975" cy="100975"/>
              </a:xfrm>
              <a:custGeom>
                <a:avLst/>
                <a:gdLst/>
                <a:ahLst/>
                <a:cxnLst/>
                <a:rect l="l" t="t" r="r" b="b"/>
                <a:pathLst>
                  <a:path w="4039" h="4039" extrusionOk="0">
                    <a:moveTo>
                      <a:pt x="2020" y="4039"/>
                    </a:moveTo>
                    <a:cubicBezTo>
                      <a:pt x="3131" y="4039"/>
                      <a:pt x="4038" y="3131"/>
                      <a:pt x="4038" y="2020"/>
                    </a:cubicBezTo>
                    <a:cubicBezTo>
                      <a:pt x="4038" y="909"/>
                      <a:pt x="3131" y="1"/>
                      <a:pt x="2020" y="1"/>
                    </a:cubicBezTo>
                    <a:cubicBezTo>
                      <a:pt x="909" y="1"/>
                      <a:pt x="1" y="909"/>
                      <a:pt x="1" y="2020"/>
                    </a:cubicBezTo>
                    <a:cubicBezTo>
                      <a:pt x="1" y="3131"/>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4996200" y="2142150"/>
                <a:ext cx="35625" cy="35600"/>
              </a:xfrm>
              <a:custGeom>
                <a:avLst/>
                <a:gdLst/>
                <a:ahLst/>
                <a:cxnLst/>
                <a:rect l="l" t="t" r="r" b="b"/>
                <a:pathLst>
                  <a:path w="1425" h="1424" extrusionOk="0">
                    <a:moveTo>
                      <a:pt x="719" y="1423"/>
                    </a:moveTo>
                    <a:cubicBezTo>
                      <a:pt x="1112" y="1423"/>
                      <a:pt x="1424" y="1111"/>
                      <a:pt x="1424" y="719"/>
                    </a:cubicBezTo>
                    <a:cubicBezTo>
                      <a:pt x="1424" y="325"/>
                      <a:pt x="1112" y="0"/>
                      <a:pt x="719" y="0"/>
                    </a:cubicBezTo>
                    <a:cubicBezTo>
                      <a:pt x="313" y="0"/>
                      <a:pt x="1" y="325"/>
                      <a:pt x="1" y="719"/>
                    </a:cubicBezTo>
                    <a:cubicBezTo>
                      <a:pt x="1" y="1111"/>
                      <a:pt x="313"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49697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6" y="0"/>
                      <a:pt x="1" y="271"/>
                      <a:pt x="1" y="611"/>
                    </a:cubicBezTo>
                    <a:cubicBezTo>
                      <a:pt x="1" y="949"/>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52844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5" y="0"/>
                      <a:pt x="1" y="271"/>
                      <a:pt x="1" y="611"/>
                    </a:cubicBezTo>
                    <a:cubicBezTo>
                      <a:pt x="1" y="949"/>
                      <a:pt x="705"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28"/>
            <p:cNvGrpSpPr/>
            <p:nvPr/>
          </p:nvGrpSpPr>
          <p:grpSpPr>
            <a:xfrm>
              <a:off x="8157775" y="2365025"/>
              <a:ext cx="392950" cy="141250"/>
              <a:chOff x="6253275" y="1773275"/>
              <a:chExt cx="392950" cy="141250"/>
            </a:xfrm>
          </p:grpSpPr>
          <p:sp>
            <p:nvSpPr>
              <p:cNvPr id="218" name="Google Shape;218;p28"/>
              <p:cNvSpPr/>
              <p:nvPr/>
            </p:nvSpPr>
            <p:spPr>
              <a:xfrm>
                <a:off x="6395525" y="1847125"/>
                <a:ext cx="108425" cy="57250"/>
              </a:xfrm>
              <a:custGeom>
                <a:avLst/>
                <a:gdLst/>
                <a:ahLst/>
                <a:cxnLst/>
                <a:rect l="l" t="t" r="r" b="b"/>
                <a:pathLst>
                  <a:path w="4337" h="2290" extrusionOk="0">
                    <a:moveTo>
                      <a:pt x="1247" y="392"/>
                    </a:moveTo>
                    <a:cubicBezTo>
                      <a:pt x="1017" y="257"/>
                      <a:pt x="814" y="108"/>
                      <a:pt x="597" y="81"/>
                    </a:cubicBezTo>
                    <a:cubicBezTo>
                      <a:pt x="1" y="0"/>
                      <a:pt x="41" y="813"/>
                      <a:pt x="245" y="1192"/>
                    </a:cubicBezTo>
                    <a:cubicBezTo>
                      <a:pt x="664" y="1924"/>
                      <a:pt x="1423" y="2289"/>
                      <a:pt x="2169" y="2276"/>
                    </a:cubicBezTo>
                    <a:cubicBezTo>
                      <a:pt x="2928" y="2289"/>
                      <a:pt x="3686" y="1924"/>
                      <a:pt x="4093" y="1192"/>
                    </a:cubicBezTo>
                    <a:cubicBezTo>
                      <a:pt x="4296" y="813"/>
                      <a:pt x="4337" y="0"/>
                      <a:pt x="3741" y="81"/>
                    </a:cubicBezTo>
                    <a:cubicBezTo>
                      <a:pt x="3524" y="108"/>
                      <a:pt x="3320" y="257"/>
                      <a:pt x="3090" y="392"/>
                    </a:cubicBezTo>
                    <a:cubicBezTo>
                      <a:pt x="2805" y="555"/>
                      <a:pt x="2480" y="623"/>
                      <a:pt x="2169" y="609"/>
                    </a:cubicBezTo>
                    <a:cubicBezTo>
                      <a:pt x="1857" y="623"/>
                      <a:pt x="1546" y="555"/>
                      <a:pt x="1247" y="3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267500" y="1773275"/>
                <a:ext cx="72825" cy="94875"/>
              </a:xfrm>
              <a:custGeom>
                <a:avLst/>
                <a:gdLst/>
                <a:ahLst/>
                <a:cxnLst/>
                <a:rect l="l" t="t" r="r" b="b"/>
                <a:pathLst>
                  <a:path w="2913" h="3795" extrusionOk="0">
                    <a:moveTo>
                      <a:pt x="284" y="691"/>
                    </a:moveTo>
                    <a:cubicBezTo>
                      <a:pt x="122" y="582"/>
                      <a:pt x="67" y="380"/>
                      <a:pt x="176" y="217"/>
                    </a:cubicBezTo>
                    <a:cubicBezTo>
                      <a:pt x="271" y="54"/>
                      <a:pt x="488" y="0"/>
                      <a:pt x="651" y="109"/>
                    </a:cubicBezTo>
                    <a:cubicBezTo>
                      <a:pt x="651" y="109"/>
                      <a:pt x="2819" y="1464"/>
                      <a:pt x="2859" y="2154"/>
                    </a:cubicBezTo>
                    <a:cubicBezTo>
                      <a:pt x="2913" y="2927"/>
                      <a:pt x="501" y="3740"/>
                      <a:pt x="488" y="3740"/>
                    </a:cubicBezTo>
                    <a:cubicBezTo>
                      <a:pt x="311" y="3794"/>
                      <a:pt x="122" y="3699"/>
                      <a:pt x="54" y="3523"/>
                    </a:cubicBezTo>
                    <a:cubicBezTo>
                      <a:pt x="0" y="3346"/>
                      <a:pt x="95" y="3144"/>
                      <a:pt x="271" y="3090"/>
                    </a:cubicBezTo>
                    <a:cubicBezTo>
                      <a:pt x="284" y="3090"/>
                      <a:pt x="2195" y="2439"/>
                      <a:pt x="2181" y="2195"/>
                    </a:cubicBezTo>
                    <a:cubicBezTo>
                      <a:pt x="2154" y="1856"/>
                      <a:pt x="284" y="691"/>
                      <a:pt x="284" y="69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559125" y="1773275"/>
                <a:ext cx="72875" cy="94875"/>
              </a:xfrm>
              <a:custGeom>
                <a:avLst/>
                <a:gdLst/>
                <a:ahLst/>
                <a:cxnLst/>
                <a:rect l="l" t="t" r="r" b="b"/>
                <a:pathLst>
                  <a:path w="2915" h="3795" extrusionOk="0">
                    <a:moveTo>
                      <a:pt x="2264" y="109"/>
                    </a:moveTo>
                    <a:cubicBezTo>
                      <a:pt x="2427" y="0"/>
                      <a:pt x="2643" y="54"/>
                      <a:pt x="2738" y="217"/>
                    </a:cubicBezTo>
                    <a:cubicBezTo>
                      <a:pt x="2846" y="380"/>
                      <a:pt x="2792" y="582"/>
                      <a:pt x="2629" y="691"/>
                    </a:cubicBezTo>
                    <a:cubicBezTo>
                      <a:pt x="2629" y="691"/>
                      <a:pt x="760" y="1856"/>
                      <a:pt x="747" y="2195"/>
                    </a:cubicBezTo>
                    <a:cubicBezTo>
                      <a:pt x="719" y="2439"/>
                      <a:pt x="2629" y="3090"/>
                      <a:pt x="2643" y="3090"/>
                    </a:cubicBezTo>
                    <a:cubicBezTo>
                      <a:pt x="2819" y="3144"/>
                      <a:pt x="2914" y="3346"/>
                      <a:pt x="2860" y="3523"/>
                    </a:cubicBezTo>
                    <a:cubicBezTo>
                      <a:pt x="2792" y="3699"/>
                      <a:pt x="2602" y="3794"/>
                      <a:pt x="2427" y="3740"/>
                    </a:cubicBezTo>
                    <a:cubicBezTo>
                      <a:pt x="2413" y="3740"/>
                      <a:pt x="1" y="2927"/>
                      <a:pt x="55" y="2154"/>
                    </a:cubicBezTo>
                    <a:cubicBezTo>
                      <a:pt x="96" y="1464"/>
                      <a:pt x="2264" y="109"/>
                      <a:pt x="2264" y="10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253275" y="1884375"/>
                <a:ext cx="78250" cy="30150"/>
              </a:xfrm>
              <a:custGeom>
                <a:avLst/>
                <a:gdLst/>
                <a:ahLst/>
                <a:cxnLst/>
                <a:rect l="l" t="t" r="r" b="b"/>
                <a:pathLst>
                  <a:path w="3130" h="1206" extrusionOk="0">
                    <a:moveTo>
                      <a:pt x="1572" y="1206"/>
                    </a:moveTo>
                    <a:cubicBezTo>
                      <a:pt x="2425" y="1206"/>
                      <a:pt x="3130" y="935"/>
                      <a:pt x="3130" y="597"/>
                    </a:cubicBezTo>
                    <a:cubicBezTo>
                      <a:pt x="3130" y="271"/>
                      <a:pt x="2425"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567950" y="1884375"/>
                <a:ext cx="78275" cy="30150"/>
              </a:xfrm>
              <a:custGeom>
                <a:avLst/>
                <a:gdLst/>
                <a:ahLst/>
                <a:cxnLst/>
                <a:rect l="l" t="t" r="r" b="b"/>
                <a:pathLst>
                  <a:path w="3131" h="1206" extrusionOk="0">
                    <a:moveTo>
                      <a:pt x="1572" y="1206"/>
                    </a:moveTo>
                    <a:cubicBezTo>
                      <a:pt x="2426" y="1206"/>
                      <a:pt x="3130" y="935"/>
                      <a:pt x="3130" y="597"/>
                    </a:cubicBezTo>
                    <a:cubicBezTo>
                      <a:pt x="3130" y="271"/>
                      <a:pt x="2426"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28"/>
            <p:cNvGrpSpPr/>
            <p:nvPr/>
          </p:nvGrpSpPr>
          <p:grpSpPr>
            <a:xfrm>
              <a:off x="7283528" y="1827591"/>
              <a:ext cx="301143" cy="95916"/>
              <a:chOff x="5581225" y="1820025"/>
              <a:chExt cx="463725" cy="147700"/>
            </a:xfrm>
          </p:grpSpPr>
          <p:sp>
            <p:nvSpPr>
              <p:cNvPr id="224" name="Google Shape;224;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 name="Google Shape;237;p28"/>
            <p:cNvGrpSpPr/>
            <p:nvPr/>
          </p:nvGrpSpPr>
          <p:grpSpPr>
            <a:xfrm>
              <a:off x="9246978" y="2696291"/>
              <a:ext cx="301143" cy="95916"/>
              <a:chOff x="5581225" y="1820025"/>
              <a:chExt cx="463725" cy="147700"/>
            </a:xfrm>
          </p:grpSpPr>
          <p:sp>
            <p:nvSpPr>
              <p:cNvPr id="238" name="Google Shape;238;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28"/>
            <p:cNvGrpSpPr/>
            <p:nvPr/>
          </p:nvGrpSpPr>
          <p:grpSpPr>
            <a:xfrm>
              <a:off x="6916378" y="3524616"/>
              <a:ext cx="301143" cy="95916"/>
              <a:chOff x="5581225" y="1820025"/>
              <a:chExt cx="463725" cy="147700"/>
            </a:xfrm>
          </p:grpSpPr>
          <p:sp>
            <p:nvSpPr>
              <p:cNvPr id="252" name="Google Shape;252;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 name="Google Shape;265;p28"/>
          <p:cNvGrpSpPr/>
          <p:nvPr/>
        </p:nvGrpSpPr>
        <p:grpSpPr>
          <a:xfrm>
            <a:off x="7939276" y="4063217"/>
            <a:ext cx="855712" cy="819662"/>
            <a:chOff x="7939276" y="4063217"/>
            <a:chExt cx="855712" cy="819662"/>
          </a:xfrm>
        </p:grpSpPr>
        <p:sp>
          <p:nvSpPr>
            <p:cNvPr id="266" name="Google Shape;266;p28"/>
            <p:cNvSpPr/>
            <p:nvPr/>
          </p:nvSpPr>
          <p:spPr>
            <a:xfrm rot="412467" flipH="1">
              <a:off x="8295035" y="4432907"/>
              <a:ext cx="96318" cy="96318"/>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flipH="1">
              <a:off x="7939276" y="4079479"/>
              <a:ext cx="803400" cy="803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flipH="1">
              <a:off x="8037364" y="4177294"/>
              <a:ext cx="607500" cy="6075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flipH="1">
              <a:off x="8689688" y="4520475"/>
              <a:ext cx="105300" cy="1053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flipH="1">
              <a:off x="8110947" y="4063217"/>
              <a:ext cx="105300" cy="1053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flipH="1">
              <a:off x="8089814" y="4641281"/>
              <a:ext cx="105300" cy="1053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rot="528068" flipH="1">
              <a:off x="8368302" y="4385327"/>
              <a:ext cx="113315" cy="113315"/>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rot="526072" flipH="1">
              <a:off x="8322367" y="4333667"/>
              <a:ext cx="89703" cy="89703"/>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rot="412467" flipH="1">
              <a:off x="8270272" y="4525002"/>
              <a:ext cx="96318" cy="96318"/>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rot="412051" flipH="1">
              <a:off x="8173904" y="4429711"/>
              <a:ext cx="147986" cy="147986"/>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rot="-367957" flipH="1">
              <a:off x="8161950" y="4304300"/>
              <a:ext cx="212487" cy="212487"/>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rot="-366673" flipH="1">
              <a:off x="8308780" y="4424672"/>
              <a:ext cx="212388" cy="212388"/>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8" name="Google Shape;278;p28"/>
            <p:cNvGrpSpPr/>
            <p:nvPr/>
          </p:nvGrpSpPr>
          <p:grpSpPr>
            <a:xfrm flipH="1">
              <a:off x="8351346" y="4508660"/>
              <a:ext cx="127255" cy="44409"/>
              <a:chOff x="4952850" y="2127900"/>
              <a:chExt cx="427175" cy="149075"/>
            </a:xfrm>
          </p:grpSpPr>
          <p:sp>
            <p:nvSpPr>
              <p:cNvPr id="279" name="Google Shape;279;p28"/>
              <p:cNvSpPr/>
              <p:nvPr/>
            </p:nvSpPr>
            <p:spPr>
              <a:xfrm>
                <a:off x="5094800" y="2178400"/>
                <a:ext cx="143650" cy="43700"/>
              </a:xfrm>
              <a:custGeom>
                <a:avLst/>
                <a:gdLst/>
                <a:ahLst/>
                <a:cxnLst/>
                <a:rect l="l" t="t" r="r" b="b"/>
                <a:pathLst>
                  <a:path w="5746" h="1748" extrusionOk="0">
                    <a:moveTo>
                      <a:pt x="2656" y="217"/>
                    </a:moveTo>
                    <a:cubicBezTo>
                      <a:pt x="2656" y="95"/>
                      <a:pt x="2750" y="0"/>
                      <a:pt x="2873" y="0"/>
                    </a:cubicBezTo>
                    <a:cubicBezTo>
                      <a:pt x="2981" y="0"/>
                      <a:pt x="3075" y="95"/>
                      <a:pt x="3075" y="217"/>
                    </a:cubicBezTo>
                    <a:cubicBezTo>
                      <a:pt x="3075" y="528"/>
                      <a:pt x="3198" y="813"/>
                      <a:pt x="3401" y="1016"/>
                    </a:cubicBezTo>
                    <a:cubicBezTo>
                      <a:pt x="3604" y="1220"/>
                      <a:pt x="3888" y="1341"/>
                      <a:pt x="4201" y="1341"/>
                    </a:cubicBezTo>
                    <a:cubicBezTo>
                      <a:pt x="4512" y="1341"/>
                      <a:pt x="4797" y="1220"/>
                      <a:pt x="4999" y="1016"/>
                    </a:cubicBezTo>
                    <a:cubicBezTo>
                      <a:pt x="5203" y="813"/>
                      <a:pt x="5325" y="528"/>
                      <a:pt x="5325" y="217"/>
                    </a:cubicBezTo>
                    <a:cubicBezTo>
                      <a:pt x="5325" y="95"/>
                      <a:pt x="5420" y="0"/>
                      <a:pt x="5541" y="0"/>
                    </a:cubicBezTo>
                    <a:cubicBezTo>
                      <a:pt x="5650" y="0"/>
                      <a:pt x="5745" y="95"/>
                      <a:pt x="5745" y="217"/>
                    </a:cubicBezTo>
                    <a:cubicBezTo>
                      <a:pt x="5745" y="637"/>
                      <a:pt x="5569" y="1030"/>
                      <a:pt x="5298" y="1301"/>
                    </a:cubicBezTo>
                    <a:cubicBezTo>
                      <a:pt x="5014" y="1585"/>
                      <a:pt x="4634" y="1748"/>
                      <a:pt x="4201" y="1748"/>
                    </a:cubicBezTo>
                    <a:cubicBezTo>
                      <a:pt x="3780" y="1748"/>
                      <a:pt x="3388" y="1585"/>
                      <a:pt x="3117" y="1301"/>
                    </a:cubicBezTo>
                    <a:cubicBezTo>
                      <a:pt x="3021" y="1206"/>
                      <a:pt x="2940" y="1097"/>
                      <a:pt x="2873" y="989"/>
                    </a:cubicBezTo>
                    <a:cubicBezTo>
                      <a:pt x="2804" y="1097"/>
                      <a:pt x="2723" y="1206"/>
                      <a:pt x="2629" y="1301"/>
                    </a:cubicBezTo>
                    <a:cubicBezTo>
                      <a:pt x="2344" y="1585"/>
                      <a:pt x="1964" y="1748"/>
                      <a:pt x="1531" y="1748"/>
                    </a:cubicBezTo>
                    <a:cubicBezTo>
                      <a:pt x="1111" y="1748"/>
                      <a:pt x="718" y="1585"/>
                      <a:pt x="447" y="1301"/>
                    </a:cubicBezTo>
                    <a:cubicBezTo>
                      <a:pt x="163" y="1030"/>
                      <a:pt x="0" y="637"/>
                      <a:pt x="0" y="217"/>
                    </a:cubicBezTo>
                    <a:cubicBezTo>
                      <a:pt x="0" y="95"/>
                      <a:pt x="82" y="0"/>
                      <a:pt x="203" y="0"/>
                    </a:cubicBezTo>
                    <a:cubicBezTo>
                      <a:pt x="311" y="0"/>
                      <a:pt x="407" y="95"/>
                      <a:pt x="407" y="217"/>
                    </a:cubicBezTo>
                    <a:cubicBezTo>
                      <a:pt x="407" y="528"/>
                      <a:pt x="528" y="813"/>
                      <a:pt x="732" y="1016"/>
                    </a:cubicBezTo>
                    <a:cubicBezTo>
                      <a:pt x="949" y="1220"/>
                      <a:pt x="1220" y="1341"/>
                      <a:pt x="1531" y="1341"/>
                    </a:cubicBezTo>
                    <a:cubicBezTo>
                      <a:pt x="1843" y="1341"/>
                      <a:pt x="2127" y="1220"/>
                      <a:pt x="2331" y="1016"/>
                    </a:cubicBezTo>
                    <a:cubicBezTo>
                      <a:pt x="2533" y="813"/>
                      <a:pt x="2656" y="528"/>
                      <a:pt x="2656" y="21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5279075" y="2127900"/>
                <a:ext cx="100950" cy="100975"/>
              </a:xfrm>
              <a:custGeom>
                <a:avLst/>
                <a:gdLst/>
                <a:ahLst/>
                <a:cxnLst/>
                <a:rect l="l" t="t" r="r" b="b"/>
                <a:pathLst>
                  <a:path w="4038" h="4039" extrusionOk="0">
                    <a:moveTo>
                      <a:pt x="2018" y="4039"/>
                    </a:moveTo>
                    <a:cubicBezTo>
                      <a:pt x="3129" y="4039"/>
                      <a:pt x="4038" y="3131"/>
                      <a:pt x="4038" y="2020"/>
                    </a:cubicBezTo>
                    <a:cubicBezTo>
                      <a:pt x="4038" y="909"/>
                      <a:pt x="3129" y="1"/>
                      <a:pt x="2018" y="1"/>
                    </a:cubicBezTo>
                    <a:cubicBezTo>
                      <a:pt x="907" y="1"/>
                      <a:pt x="0" y="909"/>
                      <a:pt x="0" y="2020"/>
                    </a:cubicBezTo>
                    <a:cubicBezTo>
                      <a:pt x="0" y="3131"/>
                      <a:pt x="907" y="4039"/>
                      <a:pt x="2018"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5301075" y="2142150"/>
                <a:ext cx="35925" cy="35600"/>
              </a:xfrm>
              <a:custGeom>
                <a:avLst/>
                <a:gdLst/>
                <a:ahLst/>
                <a:cxnLst/>
                <a:rect l="l" t="t" r="r" b="b"/>
                <a:pathLst>
                  <a:path w="1437" h="1424" extrusionOk="0">
                    <a:moveTo>
                      <a:pt x="719" y="1423"/>
                    </a:moveTo>
                    <a:cubicBezTo>
                      <a:pt x="1111" y="1423"/>
                      <a:pt x="1437" y="1111"/>
                      <a:pt x="1437" y="719"/>
                    </a:cubicBezTo>
                    <a:cubicBezTo>
                      <a:pt x="1437" y="325"/>
                      <a:pt x="1111" y="0"/>
                      <a:pt x="719" y="0"/>
                    </a:cubicBezTo>
                    <a:cubicBezTo>
                      <a:pt x="325" y="0"/>
                      <a:pt x="0" y="325"/>
                      <a:pt x="0" y="719"/>
                    </a:cubicBezTo>
                    <a:cubicBezTo>
                      <a:pt x="0" y="1111"/>
                      <a:pt x="325"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4952850" y="2127900"/>
                <a:ext cx="100975" cy="100975"/>
              </a:xfrm>
              <a:custGeom>
                <a:avLst/>
                <a:gdLst/>
                <a:ahLst/>
                <a:cxnLst/>
                <a:rect l="l" t="t" r="r" b="b"/>
                <a:pathLst>
                  <a:path w="4039" h="4039" extrusionOk="0">
                    <a:moveTo>
                      <a:pt x="2020" y="4039"/>
                    </a:moveTo>
                    <a:cubicBezTo>
                      <a:pt x="3131" y="4039"/>
                      <a:pt x="4038" y="3131"/>
                      <a:pt x="4038" y="2020"/>
                    </a:cubicBezTo>
                    <a:cubicBezTo>
                      <a:pt x="4038" y="909"/>
                      <a:pt x="3131" y="1"/>
                      <a:pt x="2020" y="1"/>
                    </a:cubicBezTo>
                    <a:cubicBezTo>
                      <a:pt x="909" y="1"/>
                      <a:pt x="1" y="909"/>
                      <a:pt x="1" y="2020"/>
                    </a:cubicBezTo>
                    <a:cubicBezTo>
                      <a:pt x="1" y="3131"/>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4996200" y="2142150"/>
                <a:ext cx="35625" cy="35600"/>
              </a:xfrm>
              <a:custGeom>
                <a:avLst/>
                <a:gdLst/>
                <a:ahLst/>
                <a:cxnLst/>
                <a:rect l="l" t="t" r="r" b="b"/>
                <a:pathLst>
                  <a:path w="1425" h="1424" extrusionOk="0">
                    <a:moveTo>
                      <a:pt x="719" y="1423"/>
                    </a:moveTo>
                    <a:cubicBezTo>
                      <a:pt x="1112" y="1423"/>
                      <a:pt x="1424" y="1111"/>
                      <a:pt x="1424" y="719"/>
                    </a:cubicBezTo>
                    <a:cubicBezTo>
                      <a:pt x="1424" y="325"/>
                      <a:pt x="1112" y="0"/>
                      <a:pt x="719" y="0"/>
                    </a:cubicBezTo>
                    <a:cubicBezTo>
                      <a:pt x="313" y="0"/>
                      <a:pt x="1" y="325"/>
                      <a:pt x="1" y="719"/>
                    </a:cubicBezTo>
                    <a:cubicBezTo>
                      <a:pt x="1" y="1111"/>
                      <a:pt x="313" y="1423"/>
                      <a:pt x="719" y="1423"/>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49697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6" y="0"/>
                      <a:pt x="1" y="271"/>
                      <a:pt x="1" y="611"/>
                    </a:cubicBezTo>
                    <a:cubicBezTo>
                      <a:pt x="1" y="949"/>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5284475" y="2246475"/>
                <a:ext cx="78625" cy="30500"/>
              </a:xfrm>
              <a:custGeom>
                <a:avLst/>
                <a:gdLst/>
                <a:ahLst/>
                <a:cxnLst/>
                <a:rect l="l" t="t" r="r" b="b"/>
                <a:pathLst>
                  <a:path w="3145" h="1220" extrusionOk="0">
                    <a:moveTo>
                      <a:pt x="1573" y="1220"/>
                    </a:moveTo>
                    <a:cubicBezTo>
                      <a:pt x="2440" y="1220"/>
                      <a:pt x="3144" y="949"/>
                      <a:pt x="3144" y="611"/>
                    </a:cubicBezTo>
                    <a:cubicBezTo>
                      <a:pt x="3144" y="271"/>
                      <a:pt x="2440" y="0"/>
                      <a:pt x="1573" y="0"/>
                    </a:cubicBezTo>
                    <a:cubicBezTo>
                      <a:pt x="705" y="0"/>
                      <a:pt x="1" y="271"/>
                      <a:pt x="1" y="611"/>
                    </a:cubicBezTo>
                    <a:cubicBezTo>
                      <a:pt x="1" y="949"/>
                      <a:pt x="705"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 name="Google Shape;286;p28"/>
            <p:cNvGrpSpPr/>
            <p:nvPr/>
          </p:nvGrpSpPr>
          <p:grpSpPr>
            <a:xfrm flipH="1">
              <a:off x="8209661" y="4389503"/>
              <a:ext cx="117060" cy="42078"/>
              <a:chOff x="6253275" y="1773275"/>
              <a:chExt cx="392950" cy="141250"/>
            </a:xfrm>
          </p:grpSpPr>
          <p:sp>
            <p:nvSpPr>
              <p:cNvPr id="287" name="Google Shape;287;p28"/>
              <p:cNvSpPr/>
              <p:nvPr/>
            </p:nvSpPr>
            <p:spPr>
              <a:xfrm>
                <a:off x="6395525" y="1847125"/>
                <a:ext cx="108425" cy="57250"/>
              </a:xfrm>
              <a:custGeom>
                <a:avLst/>
                <a:gdLst/>
                <a:ahLst/>
                <a:cxnLst/>
                <a:rect l="l" t="t" r="r" b="b"/>
                <a:pathLst>
                  <a:path w="4337" h="2290" extrusionOk="0">
                    <a:moveTo>
                      <a:pt x="1247" y="392"/>
                    </a:moveTo>
                    <a:cubicBezTo>
                      <a:pt x="1017" y="257"/>
                      <a:pt x="814" y="108"/>
                      <a:pt x="597" y="81"/>
                    </a:cubicBezTo>
                    <a:cubicBezTo>
                      <a:pt x="1" y="0"/>
                      <a:pt x="41" y="813"/>
                      <a:pt x="245" y="1192"/>
                    </a:cubicBezTo>
                    <a:cubicBezTo>
                      <a:pt x="664" y="1924"/>
                      <a:pt x="1423" y="2289"/>
                      <a:pt x="2169" y="2276"/>
                    </a:cubicBezTo>
                    <a:cubicBezTo>
                      <a:pt x="2928" y="2289"/>
                      <a:pt x="3686" y="1924"/>
                      <a:pt x="4093" y="1192"/>
                    </a:cubicBezTo>
                    <a:cubicBezTo>
                      <a:pt x="4296" y="813"/>
                      <a:pt x="4337" y="0"/>
                      <a:pt x="3741" y="81"/>
                    </a:cubicBezTo>
                    <a:cubicBezTo>
                      <a:pt x="3524" y="108"/>
                      <a:pt x="3320" y="257"/>
                      <a:pt x="3090" y="392"/>
                    </a:cubicBezTo>
                    <a:cubicBezTo>
                      <a:pt x="2805" y="555"/>
                      <a:pt x="2480" y="623"/>
                      <a:pt x="2169" y="609"/>
                    </a:cubicBezTo>
                    <a:cubicBezTo>
                      <a:pt x="1857" y="623"/>
                      <a:pt x="1546" y="555"/>
                      <a:pt x="1247" y="392"/>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267500" y="1773275"/>
                <a:ext cx="72825" cy="94875"/>
              </a:xfrm>
              <a:custGeom>
                <a:avLst/>
                <a:gdLst/>
                <a:ahLst/>
                <a:cxnLst/>
                <a:rect l="l" t="t" r="r" b="b"/>
                <a:pathLst>
                  <a:path w="2913" h="3795" extrusionOk="0">
                    <a:moveTo>
                      <a:pt x="284" y="691"/>
                    </a:moveTo>
                    <a:cubicBezTo>
                      <a:pt x="122" y="582"/>
                      <a:pt x="67" y="380"/>
                      <a:pt x="176" y="217"/>
                    </a:cubicBezTo>
                    <a:cubicBezTo>
                      <a:pt x="271" y="54"/>
                      <a:pt x="488" y="0"/>
                      <a:pt x="651" y="109"/>
                    </a:cubicBezTo>
                    <a:cubicBezTo>
                      <a:pt x="651" y="109"/>
                      <a:pt x="2819" y="1464"/>
                      <a:pt x="2859" y="2154"/>
                    </a:cubicBezTo>
                    <a:cubicBezTo>
                      <a:pt x="2913" y="2927"/>
                      <a:pt x="501" y="3740"/>
                      <a:pt x="488" y="3740"/>
                    </a:cubicBezTo>
                    <a:cubicBezTo>
                      <a:pt x="311" y="3794"/>
                      <a:pt x="122" y="3699"/>
                      <a:pt x="54" y="3523"/>
                    </a:cubicBezTo>
                    <a:cubicBezTo>
                      <a:pt x="0" y="3346"/>
                      <a:pt x="95" y="3144"/>
                      <a:pt x="271" y="3090"/>
                    </a:cubicBezTo>
                    <a:cubicBezTo>
                      <a:pt x="284" y="3090"/>
                      <a:pt x="2195" y="2439"/>
                      <a:pt x="2181" y="2195"/>
                    </a:cubicBezTo>
                    <a:cubicBezTo>
                      <a:pt x="2154" y="1856"/>
                      <a:pt x="284" y="691"/>
                      <a:pt x="284" y="69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559125" y="1773275"/>
                <a:ext cx="72875" cy="94875"/>
              </a:xfrm>
              <a:custGeom>
                <a:avLst/>
                <a:gdLst/>
                <a:ahLst/>
                <a:cxnLst/>
                <a:rect l="l" t="t" r="r" b="b"/>
                <a:pathLst>
                  <a:path w="2915" h="3795" extrusionOk="0">
                    <a:moveTo>
                      <a:pt x="2264" y="109"/>
                    </a:moveTo>
                    <a:cubicBezTo>
                      <a:pt x="2427" y="0"/>
                      <a:pt x="2643" y="54"/>
                      <a:pt x="2738" y="217"/>
                    </a:cubicBezTo>
                    <a:cubicBezTo>
                      <a:pt x="2846" y="380"/>
                      <a:pt x="2792" y="582"/>
                      <a:pt x="2629" y="691"/>
                    </a:cubicBezTo>
                    <a:cubicBezTo>
                      <a:pt x="2629" y="691"/>
                      <a:pt x="760" y="1856"/>
                      <a:pt x="747" y="2195"/>
                    </a:cubicBezTo>
                    <a:cubicBezTo>
                      <a:pt x="719" y="2439"/>
                      <a:pt x="2629" y="3090"/>
                      <a:pt x="2643" y="3090"/>
                    </a:cubicBezTo>
                    <a:cubicBezTo>
                      <a:pt x="2819" y="3144"/>
                      <a:pt x="2914" y="3346"/>
                      <a:pt x="2860" y="3523"/>
                    </a:cubicBezTo>
                    <a:cubicBezTo>
                      <a:pt x="2792" y="3699"/>
                      <a:pt x="2602" y="3794"/>
                      <a:pt x="2427" y="3740"/>
                    </a:cubicBezTo>
                    <a:cubicBezTo>
                      <a:pt x="2413" y="3740"/>
                      <a:pt x="1" y="2927"/>
                      <a:pt x="55" y="2154"/>
                    </a:cubicBezTo>
                    <a:cubicBezTo>
                      <a:pt x="96" y="1464"/>
                      <a:pt x="2264" y="109"/>
                      <a:pt x="2264" y="10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253275" y="1884375"/>
                <a:ext cx="78250" cy="30150"/>
              </a:xfrm>
              <a:custGeom>
                <a:avLst/>
                <a:gdLst/>
                <a:ahLst/>
                <a:cxnLst/>
                <a:rect l="l" t="t" r="r" b="b"/>
                <a:pathLst>
                  <a:path w="3130" h="1206" extrusionOk="0">
                    <a:moveTo>
                      <a:pt x="1572" y="1206"/>
                    </a:moveTo>
                    <a:cubicBezTo>
                      <a:pt x="2425" y="1206"/>
                      <a:pt x="3130" y="935"/>
                      <a:pt x="3130" y="597"/>
                    </a:cubicBezTo>
                    <a:cubicBezTo>
                      <a:pt x="3130" y="271"/>
                      <a:pt x="2425"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567950" y="1884375"/>
                <a:ext cx="78275" cy="30150"/>
              </a:xfrm>
              <a:custGeom>
                <a:avLst/>
                <a:gdLst/>
                <a:ahLst/>
                <a:cxnLst/>
                <a:rect l="l" t="t" r="r" b="b"/>
                <a:pathLst>
                  <a:path w="3131" h="1206" extrusionOk="0">
                    <a:moveTo>
                      <a:pt x="1572" y="1206"/>
                    </a:moveTo>
                    <a:cubicBezTo>
                      <a:pt x="2426" y="1206"/>
                      <a:pt x="3130" y="935"/>
                      <a:pt x="3130" y="597"/>
                    </a:cubicBezTo>
                    <a:cubicBezTo>
                      <a:pt x="3130" y="271"/>
                      <a:pt x="2426" y="1"/>
                      <a:pt x="1572" y="1"/>
                    </a:cubicBezTo>
                    <a:cubicBezTo>
                      <a:pt x="705" y="1"/>
                      <a:pt x="0" y="271"/>
                      <a:pt x="0" y="597"/>
                    </a:cubicBezTo>
                    <a:cubicBezTo>
                      <a:pt x="0" y="935"/>
                      <a:pt x="705" y="1206"/>
                      <a:pt x="1572"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oogle Shape;292;p28"/>
            <p:cNvGrpSpPr/>
            <p:nvPr/>
          </p:nvGrpSpPr>
          <p:grpSpPr>
            <a:xfrm flipH="1">
              <a:off x="8097309" y="4679756"/>
              <a:ext cx="89731" cy="28580"/>
              <a:chOff x="5581225" y="1820025"/>
              <a:chExt cx="463725" cy="147700"/>
            </a:xfrm>
          </p:grpSpPr>
          <p:sp>
            <p:nvSpPr>
              <p:cNvPr id="293" name="Google Shape;293;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28"/>
            <p:cNvGrpSpPr/>
            <p:nvPr/>
          </p:nvGrpSpPr>
          <p:grpSpPr>
            <a:xfrm flipH="1">
              <a:off x="8118447" y="4101692"/>
              <a:ext cx="89731" cy="28580"/>
              <a:chOff x="5581225" y="1820025"/>
              <a:chExt cx="463725" cy="147700"/>
            </a:xfrm>
          </p:grpSpPr>
          <p:sp>
            <p:nvSpPr>
              <p:cNvPr id="307" name="Google Shape;307;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 name="Google Shape;320;p28"/>
            <p:cNvGrpSpPr/>
            <p:nvPr/>
          </p:nvGrpSpPr>
          <p:grpSpPr>
            <a:xfrm flipH="1">
              <a:off x="8697183" y="4558950"/>
              <a:ext cx="89731" cy="28580"/>
              <a:chOff x="5581225" y="1820025"/>
              <a:chExt cx="463725" cy="147700"/>
            </a:xfrm>
          </p:grpSpPr>
          <p:sp>
            <p:nvSpPr>
              <p:cNvPr id="321" name="Google Shape;321;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35" name="Google Shape;335;p28"/>
          <p:cNvSpPr/>
          <p:nvPr/>
        </p:nvSpPr>
        <p:spPr>
          <a:xfrm>
            <a:off x="4879975" y="1751965"/>
            <a:ext cx="175260" cy="17526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6" name="Google Shape;336;p28"/>
          <p:cNvGrpSpPr/>
          <p:nvPr/>
        </p:nvGrpSpPr>
        <p:grpSpPr>
          <a:xfrm>
            <a:off x="4915535" y="1821815"/>
            <a:ext cx="104140" cy="36195"/>
            <a:chOff x="4965400" y="2481225"/>
            <a:chExt cx="427150" cy="148725"/>
          </a:xfrm>
        </p:grpSpPr>
        <p:sp>
          <p:nvSpPr>
            <p:cNvPr id="337" name="Google Shape;33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28"/>
          <p:cNvGrpSpPr/>
          <p:nvPr/>
        </p:nvGrpSpPr>
        <p:grpSpPr>
          <a:xfrm>
            <a:off x="8295380" y="3721373"/>
            <a:ext cx="174946" cy="174946"/>
            <a:chOff x="5529329" y="4026248"/>
            <a:chExt cx="281400" cy="281400"/>
          </a:xfrm>
        </p:grpSpPr>
        <p:sp>
          <p:nvSpPr>
            <p:cNvPr id="345" name="Google Shape;345;p28"/>
            <p:cNvSpPr/>
            <p:nvPr/>
          </p:nvSpPr>
          <p:spPr>
            <a:xfrm>
              <a:off x="5529329" y="4026248"/>
              <a:ext cx="281400" cy="2814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8"/>
            <p:cNvGrpSpPr/>
            <p:nvPr/>
          </p:nvGrpSpPr>
          <p:grpSpPr>
            <a:xfrm>
              <a:off x="5586700" y="4137979"/>
              <a:ext cx="167058" cy="58166"/>
              <a:chOff x="4965400" y="2481225"/>
              <a:chExt cx="427150" cy="148725"/>
            </a:xfrm>
          </p:grpSpPr>
          <p:sp>
            <p:nvSpPr>
              <p:cNvPr id="347" name="Google Shape;34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5" name="Google Shape;355;p28"/>
          <p:cNvSpPr/>
          <p:nvPr/>
        </p:nvSpPr>
        <p:spPr>
          <a:xfrm>
            <a:off x="7317740" y="539750"/>
            <a:ext cx="175260" cy="17526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 name="Google Shape;356;p28"/>
          <p:cNvGrpSpPr/>
          <p:nvPr/>
        </p:nvGrpSpPr>
        <p:grpSpPr>
          <a:xfrm>
            <a:off x="7353300" y="609600"/>
            <a:ext cx="104140" cy="36195"/>
            <a:chOff x="4965400" y="2481225"/>
            <a:chExt cx="427150" cy="148725"/>
          </a:xfrm>
        </p:grpSpPr>
        <p:sp>
          <p:nvSpPr>
            <p:cNvPr id="357" name="Google Shape;35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 name="Google Shape;364;p28"/>
          <p:cNvGrpSpPr/>
          <p:nvPr/>
        </p:nvGrpSpPr>
        <p:grpSpPr>
          <a:xfrm>
            <a:off x="5582480" y="539998"/>
            <a:ext cx="174946" cy="174946"/>
            <a:chOff x="5529329" y="4026248"/>
            <a:chExt cx="281400" cy="281400"/>
          </a:xfrm>
        </p:grpSpPr>
        <p:sp>
          <p:nvSpPr>
            <p:cNvPr id="365" name="Google Shape;365;p28"/>
            <p:cNvSpPr/>
            <p:nvPr/>
          </p:nvSpPr>
          <p:spPr>
            <a:xfrm>
              <a:off x="5529329" y="4026248"/>
              <a:ext cx="281400" cy="2814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28"/>
            <p:cNvGrpSpPr/>
            <p:nvPr/>
          </p:nvGrpSpPr>
          <p:grpSpPr>
            <a:xfrm>
              <a:off x="5586700" y="4137979"/>
              <a:ext cx="167058" cy="58166"/>
              <a:chOff x="4965400" y="2481225"/>
              <a:chExt cx="427150" cy="148725"/>
            </a:xfrm>
          </p:grpSpPr>
          <p:sp>
            <p:nvSpPr>
              <p:cNvPr id="367" name="Google Shape;36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75" name="Google Shape;375;p28"/>
          <p:cNvSpPr/>
          <p:nvPr/>
        </p:nvSpPr>
        <p:spPr>
          <a:xfrm>
            <a:off x="8584565" y="1490345"/>
            <a:ext cx="175260" cy="17526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 name="Google Shape;376;p28"/>
          <p:cNvGrpSpPr/>
          <p:nvPr/>
        </p:nvGrpSpPr>
        <p:grpSpPr>
          <a:xfrm>
            <a:off x="8620125" y="1559560"/>
            <a:ext cx="104140" cy="36195"/>
            <a:chOff x="4965400" y="2481225"/>
            <a:chExt cx="427150" cy="148725"/>
          </a:xfrm>
        </p:grpSpPr>
        <p:sp>
          <p:nvSpPr>
            <p:cNvPr id="377" name="Google Shape;37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5" name="Google Shape;385;p28"/>
          <p:cNvSpPr/>
          <p:nvPr/>
        </p:nvSpPr>
        <p:spPr>
          <a:xfrm>
            <a:off x="5582285" y="4079240"/>
            <a:ext cx="175260" cy="17526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6" name="Google Shape;386;p28"/>
          <p:cNvGrpSpPr/>
          <p:nvPr/>
        </p:nvGrpSpPr>
        <p:grpSpPr>
          <a:xfrm>
            <a:off x="5617845" y="4149090"/>
            <a:ext cx="104140" cy="36195"/>
            <a:chOff x="4965400" y="2481225"/>
            <a:chExt cx="427150" cy="148725"/>
          </a:xfrm>
        </p:grpSpPr>
        <p:sp>
          <p:nvSpPr>
            <p:cNvPr id="387" name="Google Shape;387;p28"/>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8"/>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8"/>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8"/>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8"/>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 name="Google Shape;394;p28"/>
          <p:cNvSpPr/>
          <p:nvPr/>
        </p:nvSpPr>
        <p:spPr>
          <a:xfrm>
            <a:off x="2921175" y="1117049"/>
            <a:ext cx="1290511" cy="145307"/>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395" name="Google Shape;395;p28"/>
          <p:cNvGrpSpPr/>
          <p:nvPr/>
        </p:nvGrpSpPr>
        <p:grpSpPr>
          <a:xfrm>
            <a:off x="5344250" y="1112270"/>
            <a:ext cx="2951013" cy="2918832"/>
            <a:chOff x="2214529" y="2433804"/>
            <a:chExt cx="2706110" cy="2676600"/>
          </a:xfrm>
        </p:grpSpPr>
        <p:sp>
          <p:nvSpPr>
            <p:cNvPr id="396" name="Google Shape;396;p28"/>
            <p:cNvSpPr/>
            <p:nvPr/>
          </p:nvSpPr>
          <p:spPr>
            <a:xfrm>
              <a:off x="3189613" y="2433804"/>
              <a:ext cx="775500" cy="26766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8"/>
            <p:cNvSpPr/>
            <p:nvPr/>
          </p:nvSpPr>
          <p:spPr>
            <a:xfrm rot="3599640">
              <a:off x="3179809" y="2422465"/>
              <a:ext cx="775659" cy="2676683"/>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rot="7200360">
              <a:off x="3179699" y="2433806"/>
              <a:ext cx="775659" cy="2676683"/>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8"/>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28"/>
            <p:cNvGrpSpPr/>
            <p:nvPr/>
          </p:nvGrpSpPr>
          <p:grpSpPr>
            <a:xfrm>
              <a:off x="2343091" y="3325866"/>
              <a:ext cx="301143" cy="95916"/>
              <a:chOff x="5581225" y="1820025"/>
              <a:chExt cx="463725" cy="147700"/>
            </a:xfrm>
          </p:grpSpPr>
          <p:sp>
            <p:nvSpPr>
              <p:cNvPr id="401" name="Google Shape;401;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 name="Google Shape;414;p28"/>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5" name="Google Shape;415;p28"/>
            <p:cNvGrpSpPr/>
            <p:nvPr/>
          </p:nvGrpSpPr>
          <p:grpSpPr>
            <a:xfrm>
              <a:off x="4381216" y="3467266"/>
              <a:ext cx="301143" cy="95916"/>
              <a:chOff x="5581225" y="1820025"/>
              <a:chExt cx="463725" cy="147700"/>
            </a:xfrm>
          </p:grpSpPr>
          <p:sp>
            <p:nvSpPr>
              <p:cNvPr id="416" name="Google Shape;416;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9" name="Google Shape;429;p28"/>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28"/>
            <p:cNvGrpSpPr/>
            <p:nvPr/>
          </p:nvGrpSpPr>
          <p:grpSpPr>
            <a:xfrm>
              <a:off x="3189766" y="4732391"/>
              <a:ext cx="301143" cy="95916"/>
              <a:chOff x="5581225" y="1820025"/>
              <a:chExt cx="463725" cy="147700"/>
            </a:xfrm>
          </p:grpSpPr>
          <p:sp>
            <p:nvSpPr>
              <p:cNvPr id="431" name="Google Shape;431;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 name="Google Shape;444;p28"/>
            <p:cNvSpPr/>
            <p:nvPr/>
          </p:nvSpPr>
          <p:spPr>
            <a:xfrm rot="367083">
              <a:off x="3328261" y="3532838"/>
              <a:ext cx="478525" cy="478525"/>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28"/>
            <p:cNvGrpSpPr/>
            <p:nvPr/>
          </p:nvGrpSpPr>
          <p:grpSpPr>
            <a:xfrm>
              <a:off x="3390682" y="3715768"/>
              <a:ext cx="353683" cy="112666"/>
              <a:chOff x="5581225" y="1820025"/>
              <a:chExt cx="463725" cy="147700"/>
            </a:xfrm>
          </p:grpSpPr>
          <p:sp>
            <p:nvSpPr>
              <p:cNvPr id="446" name="Google Shape;446;p28"/>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8"/>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8"/>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8"/>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8"/>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8"/>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8"/>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8"/>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8"/>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8"/>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8"/>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8"/>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8"/>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 name="TextBox 2"/>
          <p:cNvSpPr txBox="1"/>
          <p:nvPr/>
        </p:nvSpPr>
        <p:spPr>
          <a:xfrm>
            <a:off x="222197" y="1752123"/>
            <a:ext cx="4610490" cy="1446550"/>
          </a:xfrm>
          <a:prstGeom prst="rect">
            <a:avLst/>
          </a:prstGeom>
          <a:noFill/>
        </p:spPr>
        <p:txBody>
          <a:bodyPr wrap="square" rtlCol="0">
            <a:spAutoFit/>
          </a:bodyPr>
          <a:lstStyle/>
          <a:p>
            <a:r>
              <a:rPr lang="en-US" sz="7200" dirty="0">
                <a:solidFill>
                  <a:schemeClr val="tx1"/>
                </a:solidFill>
                <a:latin typeface="Bitter ExtraBold" charset="0"/>
                <a:ea typeface="Questrial" pitchFamily="2" charset="0"/>
                <a:cs typeface="Questrial" pitchFamily="2" charset="0"/>
              </a:rPr>
              <a:t>Welcome</a:t>
            </a:r>
          </a:p>
          <a:p>
            <a:r>
              <a:rPr lang="en-US" sz="1600" b="1" dirty="0">
                <a:solidFill>
                  <a:schemeClr val="tx1"/>
                </a:solidFill>
                <a:latin typeface="Questrial" pitchFamily="2" charset="0"/>
                <a:ea typeface="Questrial" pitchFamily="2" charset="0"/>
                <a:cs typeface="Questrial" pitchFamily="2" charset="0"/>
              </a:rPr>
              <a:t> - Applied Physics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23050" y="1370848"/>
            <a:ext cx="3944400" cy="820500"/>
          </a:xfrm>
        </p:spPr>
        <p:txBody>
          <a:bodyPr/>
          <a:lstStyle/>
          <a:p>
            <a:r>
              <a:rPr lang="en-US"/>
              <a:t> </a:t>
            </a:r>
          </a:p>
        </p:txBody>
      </p:sp>
      <p:sp>
        <p:nvSpPr>
          <p:cNvPr id="3" name="Subtitle 2"/>
          <p:cNvSpPr>
            <a:spLocks noGrp="1"/>
          </p:cNvSpPr>
          <p:nvPr>
            <p:ph type="subTitle" idx="1"/>
          </p:nvPr>
        </p:nvSpPr>
        <p:spPr>
          <a:xfrm>
            <a:off x="4685665" y="4237543"/>
            <a:ext cx="3535680" cy="76200"/>
          </a:xfrm>
        </p:spPr>
        <p:txBody>
          <a:bodyPr/>
          <a:lstStyle/>
          <a:p>
            <a:r>
              <a:rPr lang="en-US"/>
              <a:t>  </a:t>
            </a:r>
          </a:p>
        </p:txBody>
      </p:sp>
      <p:sp>
        <p:nvSpPr>
          <p:cNvPr id="1130" name="Google Shape;1130;p36"/>
          <p:cNvSpPr txBox="1">
            <a:spLocks noGrp="1"/>
          </p:cNvSpPr>
          <p:nvPr/>
        </p:nvSpPr>
        <p:spPr>
          <a:xfrm>
            <a:off x="857885" y="97343"/>
            <a:ext cx="2331720" cy="71183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3600" b="1">
                <a:sym typeface="+mn-ea"/>
              </a:rPr>
              <a:t>n-type</a:t>
            </a:r>
          </a:p>
        </p:txBody>
      </p:sp>
      <p:sp>
        <p:nvSpPr>
          <p:cNvPr id="4" name="Google Shape;1130;p36"/>
          <p:cNvSpPr txBox="1">
            <a:spLocks noGrp="1"/>
          </p:cNvSpPr>
          <p:nvPr/>
        </p:nvSpPr>
        <p:spPr>
          <a:xfrm>
            <a:off x="5889625" y="40239"/>
            <a:ext cx="2331720" cy="71183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3600" b="1" dirty="0">
                <a:sym typeface="+mn-ea"/>
              </a:rPr>
              <a:t>p-type</a:t>
            </a:r>
          </a:p>
        </p:txBody>
      </p:sp>
      <p:cxnSp>
        <p:nvCxnSpPr>
          <p:cNvPr id="6" name="Straight Connector 5"/>
          <p:cNvCxnSpPr/>
          <p:nvPr/>
        </p:nvCxnSpPr>
        <p:spPr>
          <a:xfrm>
            <a:off x="4457065" y="222438"/>
            <a:ext cx="10795" cy="4519295"/>
          </a:xfrm>
          <a:prstGeom prst="line">
            <a:avLst/>
          </a:prstGeom>
          <a:ln w="9525" cap="flat" cmpd="sng" algn="ctr">
            <a:solidFill>
              <a:schemeClr val="tx1"/>
            </a:solidFill>
            <a:prstDash val="dash"/>
          </a:ln>
        </p:spPr>
        <p:style>
          <a:lnRef idx="0">
            <a:schemeClr val="accent1"/>
          </a:lnRef>
          <a:fillRef idx="0">
            <a:srgbClr val="FFFFFF"/>
          </a:fillRef>
          <a:effectRef idx="0">
            <a:srgbClr val="FFFFFF"/>
          </a:effectRef>
          <a:fontRef idx="minor">
            <a:schemeClr val="tx1"/>
          </a:fontRef>
        </p:style>
      </p:cxnSp>
      <p:sp>
        <p:nvSpPr>
          <p:cNvPr id="1135" name="Google Shape;1135;p36"/>
          <p:cNvSpPr/>
          <p:nvPr/>
        </p:nvSpPr>
        <p:spPr>
          <a:xfrm>
            <a:off x="703580" y="233233"/>
            <a:ext cx="440055" cy="44005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5771005" y="234773"/>
            <a:ext cx="438912" cy="438912"/>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429895" y="936178"/>
            <a:ext cx="3545840" cy="3688080"/>
          </a:xfrm>
          <a:prstGeom prst="rect">
            <a:avLst/>
          </a:prstGeom>
          <a:noFill/>
        </p:spPr>
        <p:txBody>
          <a:bodyPr wrap="square" rtlCol="0">
            <a:noAutofit/>
          </a:bodyPr>
          <a:lstStyle/>
          <a:p>
            <a:pPr marL="285750" lvl="0" indent="-285750" algn="l" rtl="0">
              <a:lnSpc>
                <a:spcPct val="120000"/>
              </a:lnSpc>
              <a:spcBef>
                <a:spcPts val="0"/>
              </a:spcBef>
              <a:spcAft>
                <a:spcPts val="1200"/>
              </a:spcAft>
              <a:buClr>
                <a:srgbClr val="FFFFFF"/>
              </a:buClr>
              <a:buFont typeface="Arial" panose="020B0604020202020204" pitchFamily="34" charset="0"/>
              <a:buChar char="•"/>
            </a:pPr>
            <a:r>
              <a:rPr lang="en-US">
                <a:solidFill>
                  <a:schemeClr val="tx1"/>
                </a:solidFill>
              </a:rPr>
              <a:t>These semi-conductors contain electron donor impurities.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 majority charge carriers are electrons.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They have higher electron concentration and lower holes concentration.</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Pentavalent impurities are added to form  n-type conductors.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Electrons move towards the conduction band.</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bg2"/>
                </a:solidFill>
              </a:rPr>
              <a:t>Examples: </a:t>
            </a:r>
            <a:r>
              <a:rPr lang="en-US">
                <a:solidFill>
                  <a:schemeClr val="tx1"/>
                </a:solidFill>
              </a:rPr>
              <a:t>Arsenic, Antimony, Phosphorus etc.</a:t>
            </a:r>
            <a:endParaRPr lang="en-US">
              <a:solidFill>
                <a:schemeClr val="bg2"/>
              </a:solidFill>
            </a:endParaRPr>
          </a:p>
          <a:p>
            <a:pPr marL="285750" lvl="0" indent="-285750" algn="l" rtl="0">
              <a:spcBef>
                <a:spcPts val="0"/>
              </a:spcBef>
              <a:spcAft>
                <a:spcPts val="1200"/>
              </a:spcAft>
              <a:buClr>
                <a:srgbClr val="FFFFFF"/>
              </a:buClr>
              <a:buFont typeface="Arial" panose="020B0604020202020204" pitchFamily="34" charset="0"/>
              <a:buChar char="•"/>
            </a:pPr>
            <a:endParaRPr lang="en-US">
              <a:solidFill>
                <a:schemeClr val="bg2"/>
              </a:solidFill>
            </a:endParaRPr>
          </a:p>
        </p:txBody>
      </p:sp>
      <p:sp>
        <p:nvSpPr>
          <p:cNvPr id="10" name="Text Box 9"/>
          <p:cNvSpPr txBox="1"/>
          <p:nvPr/>
        </p:nvSpPr>
        <p:spPr>
          <a:xfrm>
            <a:off x="5157470" y="936813"/>
            <a:ext cx="3545840" cy="3687445"/>
          </a:xfrm>
          <a:prstGeom prst="rect">
            <a:avLst/>
          </a:prstGeom>
          <a:noFill/>
        </p:spPr>
        <p:txBody>
          <a:bodyPr wrap="square" rtlCol="0">
            <a:noAutofit/>
          </a:bodyPr>
          <a:lstStyle/>
          <a:p>
            <a:pPr marL="285750" lvl="0" indent="-285750" algn="l" rtl="0">
              <a:lnSpc>
                <a:spcPct val="120000"/>
              </a:lnSpc>
              <a:spcBef>
                <a:spcPts val="0"/>
              </a:spcBef>
              <a:spcAft>
                <a:spcPts val="1200"/>
              </a:spcAft>
              <a:buClr>
                <a:srgbClr val="FFFFFF"/>
              </a:buClr>
              <a:buFont typeface="Arial" panose="020B0604020202020204" pitchFamily="34" charset="0"/>
              <a:buChar char="•"/>
            </a:pPr>
            <a:r>
              <a:rPr lang="en-US" dirty="0">
                <a:solidFill>
                  <a:schemeClr val="tx1"/>
                </a:solidFill>
              </a:rPr>
              <a:t>These semi-conductors contain electron acceptor impurities.</a:t>
            </a:r>
          </a:p>
          <a:p>
            <a:pPr marL="285750" lvl="0" indent="-285750" algn="l" rtl="0">
              <a:spcBef>
                <a:spcPts val="0"/>
              </a:spcBef>
              <a:spcAft>
                <a:spcPts val="1200"/>
              </a:spcAft>
              <a:buClr>
                <a:srgbClr val="FFFFFF"/>
              </a:buClr>
              <a:buFont typeface="Arial" panose="020B0604020202020204" pitchFamily="34" charset="0"/>
              <a:buChar char="•"/>
            </a:pPr>
            <a:r>
              <a:rPr lang="en-US" dirty="0">
                <a:solidFill>
                  <a:schemeClr val="tx1"/>
                </a:solidFill>
              </a:rPr>
              <a:t>The majority charge carriers are   holes.</a:t>
            </a:r>
          </a:p>
          <a:p>
            <a:pPr marL="285750" lvl="0" indent="-285750" algn="l" rtl="0">
              <a:spcBef>
                <a:spcPts val="0"/>
              </a:spcBef>
              <a:spcAft>
                <a:spcPts val="1200"/>
              </a:spcAft>
              <a:buClr>
                <a:srgbClr val="FFFFFF"/>
              </a:buClr>
              <a:buFont typeface="Arial" panose="020B0604020202020204" pitchFamily="34" charset="0"/>
              <a:buChar char="•"/>
            </a:pPr>
            <a:r>
              <a:rPr lang="en-US" dirty="0">
                <a:solidFill>
                  <a:schemeClr val="tx1"/>
                </a:solidFill>
              </a:rPr>
              <a:t>They have lower electron concentration and higher holes concentration.</a:t>
            </a:r>
          </a:p>
          <a:p>
            <a:pPr marL="285750" lvl="0" indent="-285750" algn="l" rtl="0">
              <a:spcBef>
                <a:spcPts val="0"/>
              </a:spcBef>
              <a:spcAft>
                <a:spcPts val="1200"/>
              </a:spcAft>
              <a:buClr>
                <a:srgbClr val="FFFFFF"/>
              </a:buClr>
              <a:buFont typeface="Arial" panose="020B0604020202020204" pitchFamily="34" charset="0"/>
              <a:buChar char="•"/>
            </a:pPr>
            <a:r>
              <a:rPr lang="en-US" dirty="0">
                <a:solidFill>
                  <a:schemeClr val="tx1"/>
                </a:solidFill>
              </a:rPr>
              <a:t>Trivalent impurities are added to form  p-type conductors.</a:t>
            </a:r>
          </a:p>
          <a:p>
            <a:pPr marL="285750" lvl="0" indent="-285750" algn="l" rtl="0">
              <a:spcBef>
                <a:spcPts val="0"/>
              </a:spcBef>
              <a:spcAft>
                <a:spcPts val="1200"/>
              </a:spcAft>
              <a:buClr>
                <a:srgbClr val="FFFFFF"/>
              </a:buClr>
              <a:buFont typeface="Arial" panose="020B0604020202020204" pitchFamily="34" charset="0"/>
              <a:buChar char="•"/>
            </a:pPr>
            <a:r>
              <a:rPr lang="en-US" dirty="0">
                <a:solidFill>
                  <a:schemeClr val="tx1"/>
                </a:solidFill>
              </a:rPr>
              <a:t>Holes move towards the valance    band.</a:t>
            </a:r>
          </a:p>
          <a:p>
            <a:pPr marL="285750" lvl="0" indent="-285750" algn="l" rtl="0">
              <a:spcBef>
                <a:spcPts val="0"/>
              </a:spcBef>
              <a:spcAft>
                <a:spcPts val="1200"/>
              </a:spcAft>
              <a:buClr>
                <a:srgbClr val="FFFFFF"/>
              </a:buClr>
              <a:buFont typeface="Arial" panose="020B0604020202020204" pitchFamily="34" charset="0"/>
              <a:buChar char="•"/>
            </a:pPr>
            <a:r>
              <a:rPr lang="en-US" dirty="0">
                <a:solidFill>
                  <a:schemeClr val="bg2"/>
                </a:solidFill>
              </a:rPr>
              <a:t>Example: </a:t>
            </a:r>
            <a:r>
              <a:rPr lang="en-US" dirty="0">
                <a:solidFill>
                  <a:schemeClr val="tx1"/>
                </a:solidFill>
              </a:rPr>
              <a:t>Boron, Aluminum, Gallium etc.</a:t>
            </a:r>
          </a:p>
        </p:txBody>
      </p:sp>
      <p:sp>
        <p:nvSpPr>
          <p:cNvPr id="5" name="Google Shape;692;p32"/>
          <p:cNvSpPr txBox="1"/>
          <p:nvPr/>
        </p:nvSpPr>
        <p:spPr>
          <a:xfrm>
            <a:off x="0" y="4803199"/>
            <a:ext cx="8296566"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sz="1200" dirty="0"/>
              <a:t>https://www.tutorialspoint.com/difference-between-p-type-and-n-type-semiconductor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130"/>
                                        </p:tgtEl>
                                        <p:attrNameLst>
                                          <p:attrName>style.visibility</p:attrName>
                                        </p:attrNameLst>
                                      </p:cBhvr>
                                      <p:to>
                                        <p:strVal val="visible"/>
                                      </p:to>
                                    </p:set>
                                    <p:anim calcmode="lin" valueType="num">
                                      <p:cBhvr additive="base">
                                        <p:cTn id="7" dur="500"/>
                                        <p:tgtEl>
                                          <p:spTgt spid="1130"/>
                                        </p:tgtEl>
                                        <p:attrNameLst>
                                          <p:attrName>ppt_y</p:attrName>
                                        </p:attrNameLst>
                                      </p:cBhvr>
                                      <p:tavLst>
                                        <p:tav tm="0">
                                          <p:val>
                                            <p:strVal val="#ppt_y+#ppt_h*1.125000"/>
                                          </p:val>
                                        </p:tav>
                                        <p:tav tm="100000">
                                          <p:val>
                                            <p:strVal val="#ppt_y"/>
                                          </p:val>
                                        </p:tav>
                                      </p:tavLst>
                                    </p:anim>
                                    <p:animEffect transition="in" filter="wipe(up)">
                                      <p:cBhvr>
                                        <p:cTn id="8" dur="500"/>
                                        <p:tgtEl>
                                          <p:spTgt spid="1130"/>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ppt_y</p:attrName>
                                        </p:attrNameLst>
                                      </p:cBhvr>
                                      <p:tavLst>
                                        <p:tav tm="0">
                                          <p:val>
                                            <p:strVal val="#ppt_y+#ppt_h*1.125000"/>
                                          </p:val>
                                        </p:tav>
                                        <p:tav tm="100000">
                                          <p:val>
                                            <p:strVal val="#ppt_y"/>
                                          </p:val>
                                        </p:tav>
                                      </p:tavLst>
                                    </p:anim>
                                    <p:animEffect transition="in" filter="wipe(up)">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0" grpId="0"/>
      <p:bldP spid="1130" grpId="1"/>
      <p:bldP spid="4" grpId="0"/>
      <p:bldP spid="4" grpId="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0410" y="4982540"/>
            <a:ext cx="3944400" cy="820500"/>
          </a:xfrm>
        </p:spPr>
        <p:txBody>
          <a:bodyPr/>
          <a:lstStyle/>
          <a:p>
            <a:r>
              <a:rPr lang="en-US"/>
              <a:t> </a:t>
            </a:r>
          </a:p>
        </p:txBody>
      </p:sp>
      <p:sp>
        <p:nvSpPr>
          <p:cNvPr id="1127" name="Google Shape;1127;p36"/>
          <p:cNvSpPr txBox="1">
            <a:spLocks noGrp="1"/>
          </p:cNvSpPr>
          <p:nvPr/>
        </p:nvSpPr>
        <p:spPr>
          <a:xfrm>
            <a:off x="5084445" y="197485"/>
            <a:ext cx="3881120" cy="12642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1pPr>
            <a:lvl2pPr marR="0" lvl="1"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2pPr>
            <a:lvl3pPr marR="0" lvl="2"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3pPr>
            <a:lvl4pPr marR="0" lvl="3"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4pPr>
            <a:lvl5pPr marR="0" lvl="4"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5pPr>
            <a:lvl6pPr marR="0" lvl="5"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6pPr>
            <a:lvl7pPr marR="0" lvl="6"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7pPr>
            <a:lvl8pPr marR="0" lvl="7"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8pPr>
            <a:lvl9pPr marR="0" lvl="8"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9pPr>
          </a:lstStyle>
          <a:p>
            <a:pPr marL="0" lvl="0" indent="0" algn="r" rtl="0">
              <a:lnSpc>
                <a:spcPct val="80000"/>
              </a:lnSpc>
              <a:spcBef>
                <a:spcPts val="0"/>
              </a:spcBef>
              <a:spcAft>
                <a:spcPts val="0"/>
              </a:spcAft>
              <a:buNone/>
            </a:pPr>
            <a:r>
              <a:rPr lang="en-US" altLang="en-GB" sz="7200">
                <a:solidFill>
                  <a:schemeClr val="bg2"/>
                </a:solidFill>
              </a:rPr>
              <a:t>N-type</a:t>
            </a:r>
          </a:p>
        </p:txBody>
      </p:sp>
      <p:sp>
        <p:nvSpPr>
          <p:cNvPr id="1137" name="Google Shape;1137;p36"/>
          <p:cNvSpPr/>
          <p:nvPr/>
        </p:nvSpPr>
        <p:spPr>
          <a:xfrm>
            <a:off x="7091520" y="145914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1136" name="Google Shape;1136;p36"/>
          <p:cNvSpPr/>
          <p:nvPr/>
        </p:nvSpPr>
        <p:spPr>
          <a:xfrm>
            <a:off x="3928745" y="260731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6;p36"/>
          <p:cNvSpPr/>
          <p:nvPr/>
        </p:nvSpPr>
        <p:spPr>
          <a:xfrm>
            <a:off x="3834765"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6;p36"/>
          <p:cNvSpPr/>
          <p:nvPr/>
        </p:nvSpPr>
        <p:spPr>
          <a:xfrm>
            <a:off x="1681480"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6;p36"/>
          <p:cNvSpPr/>
          <p:nvPr/>
        </p:nvSpPr>
        <p:spPr>
          <a:xfrm>
            <a:off x="1757680" y="414083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6;p36"/>
          <p:cNvSpPr/>
          <p:nvPr/>
        </p:nvSpPr>
        <p:spPr>
          <a:xfrm>
            <a:off x="2828290" y="6654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1849755" y="13665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36"/>
          <p:cNvSpPr/>
          <p:nvPr/>
        </p:nvSpPr>
        <p:spPr>
          <a:xfrm>
            <a:off x="2703830" y="3632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5;p36"/>
          <p:cNvSpPr/>
          <p:nvPr/>
        </p:nvSpPr>
        <p:spPr>
          <a:xfrm>
            <a:off x="3973830" y="133794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5;p36"/>
          <p:cNvSpPr/>
          <p:nvPr/>
        </p:nvSpPr>
        <p:spPr>
          <a:xfrm>
            <a:off x="1946910" y="445452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roup 45"/>
          <p:cNvGrpSpPr/>
          <p:nvPr/>
        </p:nvGrpSpPr>
        <p:grpSpPr>
          <a:xfrm>
            <a:off x="830580" y="755015"/>
            <a:ext cx="4254500" cy="3470275"/>
            <a:chOff x="1708" y="1211"/>
            <a:chExt cx="6700" cy="5465"/>
          </a:xfrm>
        </p:grpSpPr>
        <p:grpSp>
          <p:nvGrpSpPr>
            <p:cNvPr id="28" name="Group 27"/>
            <p:cNvGrpSpPr/>
            <p:nvPr/>
          </p:nvGrpSpPr>
          <p:grpSpPr>
            <a:xfrm>
              <a:off x="4288" y="1252"/>
              <a:ext cx="1507" cy="5383"/>
              <a:chOff x="4288" y="1252"/>
              <a:chExt cx="1507" cy="5383"/>
            </a:xfrm>
          </p:grpSpPr>
          <p:sp>
            <p:nvSpPr>
              <p:cNvPr id="23" name="Oval 22"/>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4" name="Oval 23"/>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5" name="Oval 24"/>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6" name="Oval 25"/>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29" name="Group 28"/>
            <p:cNvGrpSpPr/>
            <p:nvPr/>
          </p:nvGrpSpPr>
          <p:grpSpPr>
            <a:xfrm>
              <a:off x="5962" y="1252"/>
              <a:ext cx="1507" cy="5383"/>
              <a:chOff x="4288" y="1252"/>
              <a:chExt cx="1507" cy="5383"/>
            </a:xfrm>
          </p:grpSpPr>
          <p:sp>
            <p:nvSpPr>
              <p:cNvPr id="30" name="Oval 29"/>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1" name="Oval 30"/>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2" name="Oval 31"/>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3" name="Oval 32"/>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34" name="Group 33"/>
            <p:cNvGrpSpPr/>
            <p:nvPr/>
          </p:nvGrpSpPr>
          <p:grpSpPr>
            <a:xfrm>
              <a:off x="2483" y="1252"/>
              <a:ext cx="1507" cy="5383"/>
              <a:chOff x="4288" y="1252"/>
              <a:chExt cx="1507" cy="5383"/>
            </a:xfrm>
          </p:grpSpPr>
          <p:sp>
            <p:nvSpPr>
              <p:cNvPr id="35" name="Oval 34"/>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6" name="Oval 35"/>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7" name="Oval 36"/>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8" name="Oval 37"/>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44" name="Picture 43" descr="Picture1"/>
            <p:cNvPicPr>
              <a:picLocks noChangeAspect="1"/>
            </p:cNvPicPr>
            <p:nvPr/>
          </p:nvPicPr>
          <p:blipFill>
            <a:blip r:embed="rId2"/>
            <a:srcRect r="50354"/>
            <a:stretch>
              <a:fillRect/>
            </a:stretch>
          </p:blipFill>
          <p:spPr>
            <a:xfrm>
              <a:off x="7636" y="1211"/>
              <a:ext cx="772" cy="5424"/>
            </a:xfrm>
            <a:prstGeom prst="rect">
              <a:avLst/>
            </a:prstGeom>
          </p:spPr>
        </p:pic>
        <p:pic>
          <p:nvPicPr>
            <p:cNvPr id="45" name="Picture 44" descr="Picture1"/>
            <p:cNvPicPr>
              <a:picLocks noChangeAspect="1"/>
            </p:cNvPicPr>
            <p:nvPr/>
          </p:nvPicPr>
          <p:blipFill>
            <a:blip r:embed="rId2"/>
            <a:srcRect l="54212" r="-3858"/>
            <a:stretch>
              <a:fillRect/>
            </a:stretch>
          </p:blipFill>
          <p:spPr>
            <a:xfrm>
              <a:off x="1708" y="1252"/>
              <a:ext cx="772" cy="5424"/>
            </a:xfrm>
            <a:prstGeom prst="rect">
              <a:avLst/>
            </a:prstGeom>
          </p:spPr>
        </p:pic>
      </p:grpSp>
      <p:grpSp>
        <p:nvGrpSpPr>
          <p:cNvPr id="47" name="Group 46"/>
          <p:cNvGrpSpPr/>
          <p:nvPr/>
        </p:nvGrpSpPr>
        <p:grpSpPr>
          <a:xfrm rot="16200000">
            <a:off x="951230" y="636270"/>
            <a:ext cx="3943985" cy="3694430"/>
            <a:chOff x="1708" y="1211"/>
            <a:chExt cx="6700" cy="5465"/>
          </a:xfrm>
        </p:grpSpPr>
        <p:grpSp>
          <p:nvGrpSpPr>
            <p:cNvPr id="48" name="Group 47"/>
            <p:cNvGrpSpPr/>
            <p:nvPr/>
          </p:nvGrpSpPr>
          <p:grpSpPr>
            <a:xfrm>
              <a:off x="4288" y="1252"/>
              <a:ext cx="1507" cy="5383"/>
              <a:chOff x="4288" y="1252"/>
              <a:chExt cx="1507" cy="5383"/>
            </a:xfrm>
          </p:grpSpPr>
          <p:sp>
            <p:nvSpPr>
              <p:cNvPr id="49" name="Oval 4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0" name="Oval 4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1" name="Oval 5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2" name="Oval 5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3" name="Group 52"/>
            <p:cNvGrpSpPr/>
            <p:nvPr/>
          </p:nvGrpSpPr>
          <p:grpSpPr>
            <a:xfrm>
              <a:off x="5962" y="1252"/>
              <a:ext cx="1507" cy="5383"/>
              <a:chOff x="4288" y="1252"/>
              <a:chExt cx="1507" cy="5383"/>
            </a:xfrm>
          </p:grpSpPr>
          <p:sp>
            <p:nvSpPr>
              <p:cNvPr id="54" name="Oval 53"/>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5" name="Oval 54"/>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6" name="Oval 55"/>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7" name="Oval 56"/>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8" name="Group 57"/>
            <p:cNvGrpSpPr/>
            <p:nvPr/>
          </p:nvGrpSpPr>
          <p:grpSpPr>
            <a:xfrm>
              <a:off x="2483" y="1252"/>
              <a:ext cx="1507" cy="5383"/>
              <a:chOff x="4288" y="1252"/>
              <a:chExt cx="1507" cy="5383"/>
            </a:xfrm>
          </p:grpSpPr>
          <p:sp>
            <p:nvSpPr>
              <p:cNvPr id="59" name="Oval 5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0" name="Oval 5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1" name="Oval 6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2" name="Oval 6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63" name="Picture 62" descr="Picture1"/>
            <p:cNvPicPr>
              <a:picLocks noChangeAspect="1"/>
            </p:cNvPicPr>
            <p:nvPr/>
          </p:nvPicPr>
          <p:blipFill>
            <a:blip r:embed="rId2"/>
            <a:srcRect r="50354"/>
            <a:stretch>
              <a:fillRect/>
            </a:stretch>
          </p:blipFill>
          <p:spPr>
            <a:xfrm>
              <a:off x="7636" y="1211"/>
              <a:ext cx="772" cy="5424"/>
            </a:xfrm>
            <a:prstGeom prst="rect">
              <a:avLst/>
            </a:prstGeom>
          </p:spPr>
        </p:pic>
        <p:pic>
          <p:nvPicPr>
            <p:cNvPr id="64" name="Picture 63" descr="Picture1"/>
            <p:cNvPicPr>
              <a:picLocks noChangeAspect="1"/>
            </p:cNvPicPr>
            <p:nvPr/>
          </p:nvPicPr>
          <p:blipFill>
            <a:blip r:embed="rId2"/>
            <a:srcRect l="54212" r="-3858"/>
            <a:stretch>
              <a:fillRect/>
            </a:stretch>
          </p:blipFill>
          <p:spPr>
            <a:xfrm>
              <a:off x="1708" y="1252"/>
              <a:ext cx="772" cy="5424"/>
            </a:xfrm>
            <a:prstGeom prst="rect">
              <a:avLst/>
            </a:prstGeom>
          </p:spPr>
        </p:pic>
      </p:grpSp>
      <p:sp>
        <p:nvSpPr>
          <p:cNvPr id="65" name="Google Shape;1134;p36"/>
          <p:cNvSpPr/>
          <p:nvPr/>
        </p:nvSpPr>
        <p:spPr>
          <a:xfrm>
            <a:off x="1075690" y="724535"/>
            <a:ext cx="586105" cy="586105"/>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Text Box 65"/>
          <p:cNvSpPr txBox="1"/>
          <p:nvPr/>
        </p:nvSpPr>
        <p:spPr>
          <a:xfrm>
            <a:off x="1117600" y="787400"/>
            <a:ext cx="528955" cy="46037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endParaRPr lang="en-US" sz="2400" b="1">
              <a:latin typeface="Calibri" panose="020F0502020204030204" charset="0"/>
              <a:cs typeface="Calibri" panose="020F0502020204030204" charset="0"/>
            </a:endParaRPr>
          </a:p>
        </p:txBody>
      </p:sp>
      <p:grpSp>
        <p:nvGrpSpPr>
          <p:cNvPr id="68" name="Group 67"/>
          <p:cNvGrpSpPr/>
          <p:nvPr/>
        </p:nvGrpSpPr>
        <p:grpSpPr>
          <a:xfrm>
            <a:off x="1075690" y="1715770"/>
            <a:ext cx="605155" cy="585470"/>
            <a:chOff x="2125" y="1211"/>
            <a:chExt cx="953" cy="922"/>
          </a:xfrm>
        </p:grpSpPr>
        <p:sp>
          <p:nvSpPr>
            <p:cNvPr id="6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Text Box 6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1" name="Group 70"/>
          <p:cNvGrpSpPr/>
          <p:nvPr/>
        </p:nvGrpSpPr>
        <p:grpSpPr>
          <a:xfrm>
            <a:off x="1075690" y="2679065"/>
            <a:ext cx="586105" cy="586105"/>
            <a:chOff x="2125" y="1211"/>
            <a:chExt cx="923" cy="923"/>
          </a:xfrm>
        </p:grpSpPr>
        <p:sp>
          <p:nvSpPr>
            <p:cNvPr id="72"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Text Box 72"/>
            <p:cNvSpPr txBox="1"/>
            <p:nvPr/>
          </p:nvSpPr>
          <p:spPr>
            <a:xfrm>
              <a:off x="2201"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nvGrpSpPr>
          <p:cNvPr id="74" name="Group 73"/>
          <p:cNvGrpSpPr/>
          <p:nvPr/>
        </p:nvGrpSpPr>
        <p:grpSpPr>
          <a:xfrm>
            <a:off x="1075690" y="3671570"/>
            <a:ext cx="605155" cy="585470"/>
            <a:chOff x="2125" y="1211"/>
            <a:chExt cx="953" cy="922"/>
          </a:xfrm>
        </p:grpSpPr>
        <p:sp>
          <p:nvSpPr>
            <p:cNvPr id="75"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Text Box 75"/>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8" name="Group 77"/>
          <p:cNvGrpSpPr/>
          <p:nvPr/>
        </p:nvGrpSpPr>
        <p:grpSpPr>
          <a:xfrm>
            <a:off x="2086610" y="724535"/>
            <a:ext cx="605155" cy="3533140"/>
            <a:chOff x="2231" y="1211"/>
            <a:chExt cx="953" cy="5564"/>
          </a:xfrm>
        </p:grpSpPr>
        <p:grpSp>
          <p:nvGrpSpPr>
            <p:cNvPr id="79" name="Group 78"/>
            <p:cNvGrpSpPr/>
            <p:nvPr/>
          </p:nvGrpSpPr>
          <p:grpSpPr>
            <a:xfrm>
              <a:off x="2231" y="1211"/>
              <a:ext cx="953" cy="922"/>
              <a:chOff x="2125" y="1211"/>
              <a:chExt cx="953" cy="922"/>
            </a:xfrm>
          </p:grpSpPr>
          <p:sp>
            <p:nvSpPr>
              <p:cNvPr id="80"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Text Box 80"/>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2" name="Group 81"/>
            <p:cNvGrpSpPr/>
            <p:nvPr/>
          </p:nvGrpSpPr>
          <p:grpSpPr>
            <a:xfrm>
              <a:off x="2231" y="2772"/>
              <a:ext cx="923" cy="923"/>
              <a:chOff x="2125" y="1211"/>
              <a:chExt cx="923" cy="923"/>
            </a:xfrm>
          </p:grpSpPr>
          <p:sp>
            <p:nvSpPr>
              <p:cNvPr id="83"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Text Box 83"/>
              <p:cNvSpPr txBox="1"/>
              <p:nvPr/>
            </p:nvSpPr>
            <p:spPr>
              <a:xfrm>
                <a:off x="2194"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nvGrpSpPr>
            <p:cNvPr id="85" name="Group 84"/>
            <p:cNvGrpSpPr/>
            <p:nvPr/>
          </p:nvGrpSpPr>
          <p:grpSpPr>
            <a:xfrm>
              <a:off x="2231" y="4289"/>
              <a:ext cx="953" cy="922"/>
              <a:chOff x="2125" y="1211"/>
              <a:chExt cx="953" cy="922"/>
            </a:xfrm>
          </p:grpSpPr>
          <p:sp>
            <p:nvSpPr>
              <p:cNvPr id="8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Text Box 8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8" name="Group 87"/>
            <p:cNvGrpSpPr/>
            <p:nvPr/>
          </p:nvGrpSpPr>
          <p:grpSpPr>
            <a:xfrm>
              <a:off x="2231" y="5852"/>
              <a:ext cx="932" cy="923"/>
              <a:chOff x="2125" y="1211"/>
              <a:chExt cx="932" cy="923"/>
            </a:xfrm>
          </p:grpSpPr>
          <p:sp>
            <p:nvSpPr>
              <p:cNvPr id="89"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Text Box 89"/>
              <p:cNvSpPr txBox="1"/>
              <p:nvPr/>
            </p:nvSpPr>
            <p:spPr>
              <a:xfrm>
                <a:off x="2224"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grpSp>
        <p:nvGrpSpPr>
          <p:cNvPr id="91" name="Group 90"/>
          <p:cNvGrpSpPr/>
          <p:nvPr/>
        </p:nvGrpSpPr>
        <p:grpSpPr>
          <a:xfrm>
            <a:off x="3121025" y="724535"/>
            <a:ext cx="605155" cy="3532505"/>
            <a:chOff x="2231" y="1211"/>
            <a:chExt cx="953" cy="5563"/>
          </a:xfrm>
        </p:grpSpPr>
        <p:grpSp>
          <p:nvGrpSpPr>
            <p:cNvPr id="92" name="Group 91"/>
            <p:cNvGrpSpPr/>
            <p:nvPr/>
          </p:nvGrpSpPr>
          <p:grpSpPr>
            <a:xfrm>
              <a:off x="2231" y="1211"/>
              <a:ext cx="923" cy="923"/>
              <a:chOff x="2125" y="1211"/>
              <a:chExt cx="923" cy="923"/>
            </a:xfrm>
          </p:grpSpPr>
          <p:sp>
            <p:nvSpPr>
              <p:cNvPr id="93"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Text Box 93"/>
              <p:cNvSpPr txBox="1"/>
              <p:nvPr/>
            </p:nvSpPr>
            <p:spPr>
              <a:xfrm>
                <a:off x="2213"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nvGrpSpPr>
            <p:cNvPr id="95" name="Group 94"/>
            <p:cNvGrpSpPr/>
            <p:nvPr/>
          </p:nvGrpSpPr>
          <p:grpSpPr>
            <a:xfrm>
              <a:off x="2231" y="2772"/>
              <a:ext cx="953" cy="922"/>
              <a:chOff x="2125" y="1211"/>
              <a:chExt cx="953" cy="922"/>
            </a:xfrm>
          </p:grpSpPr>
          <p:sp>
            <p:nvSpPr>
              <p:cNvPr id="9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Text Box 9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98" name="Group 97"/>
            <p:cNvGrpSpPr/>
            <p:nvPr/>
          </p:nvGrpSpPr>
          <p:grpSpPr>
            <a:xfrm>
              <a:off x="2231" y="4289"/>
              <a:ext cx="923" cy="923"/>
              <a:chOff x="2125" y="1211"/>
              <a:chExt cx="923" cy="923"/>
            </a:xfrm>
          </p:grpSpPr>
          <p:sp>
            <p:nvSpPr>
              <p:cNvPr id="99"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Text Box 99"/>
              <p:cNvSpPr txBox="1"/>
              <p:nvPr/>
            </p:nvSpPr>
            <p:spPr>
              <a:xfrm>
                <a:off x="2202"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nvGrpSpPr>
            <p:cNvPr id="101" name="Group 100"/>
            <p:cNvGrpSpPr/>
            <p:nvPr/>
          </p:nvGrpSpPr>
          <p:grpSpPr>
            <a:xfrm>
              <a:off x="2231" y="5852"/>
              <a:ext cx="953" cy="922"/>
              <a:chOff x="2125" y="1211"/>
              <a:chExt cx="953" cy="922"/>
            </a:xfrm>
          </p:grpSpPr>
          <p:sp>
            <p:nvSpPr>
              <p:cNvPr id="10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Text Box 10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grpSp>
        <p:nvGrpSpPr>
          <p:cNvPr id="104" name="Group 103"/>
          <p:cNvGrpSpPr/>
          <p:nvPr/>
        </p:nvGrpSpPr>
        <p:grpSpPr>
          <a:xfrm>
            <a:off x="4183380" y="724535"/>
            <a:ext cx="605155" cy="3533140"/>
            <a:chOff x="2231" y="1211"/>
            <a:chExt cx="953" cy="5564"/>
          </a:xfrm>
        </p:grpSpPr>
        <p:grpSp>
          <p:nvGrpSpPr>
            <p:cNvPr id="105" name="Group 104"/>
            <p:cNvGrpSpPr/>
            <p:nvPr/>
          </p:nvGrpSpPr>
          <p:grpSpPr>
            <a:xfrm>
              <a:off x="2231" y="1211"/>
              <a:ext cx="953" cy="922"/>
              <a:chOff x="2125" y="1211"/>
              <a:chExt cx="953" cy="922"/>
            </a:xfrm>
          </p:grpSpPr>
          <p:sp>
            <p:nvSpPr>
              <p:cNvPr id="10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Text Box 10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08" name="Group 107"/>
            <p:cNvGrpSpPr/>
            <p:nvPr/>
          </p:nvGrpSpPr>
          <p:grpSpPr>
            <a:xfrm>
              <a:off x="2231" y="2772"/>
              <a:ext cx="923" cy="923"/>
              <a:chOff x="2125" y="1211"/>
              <a:chExt cx="923" cy="923"/>
            </a:xfrm>
          </p:grpSpPr>
          <p:sp>
            <p:nvSpPr>
              <p:cNvPr id="109"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Text Box 109"/>
              <p:cNvSpPr txBox="1"/>
              <p:nvPr/>
            </p:nvSpPr>
            <p:spPr>
              <a:xfrm>
                <a:off x="2191"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nvGrpSpPr>
            <p:cNvPr id="111" name="Group 110"/>
            <p:cNvGrpSpPr/>
            <p:nvPr/>
          </p:nvGrpSpPr>
          <p:grpSpPr>
            <a:xfrm>
              <a:off x="2231" y="4289"/>
              <a:ext cx="953" cy="922"/>
              <a:chOff x="2125" y="1211"/>
              <a:chExt cx="953" cy="922"/>
            </a:xfrm>
          </p:grpSpPr>
          <p:sp>
            <p:nvSpPr>
              <p:cNvPr id="11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Text Box 11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14" name="Group 113"/>
            <p:cNvGrpSpPr/>
            <p:nvPr/>
          </p:nvGrpSpPr>
          <p:grpSpPr>
            <a:xfrm>
              <a:off x="2231" y="5852"/>
              <a:ext cx="923" cy="923"/>
              <a:chOff x="2125" y="1211"/>
              <a:chExt cx="923" cy="923"/>
            </a:xfrm>
          </p:grpSpPr>
          <p:sp>
            <p:nvSpPr>
              <p:cNvPr id="115" name="Google Shape;1134;p36"/>
              <p:cNvSpPr/>
              <p:nvPr/>
            </p:nvSpPr>
            <p:spPr>
              <a:xfrm>
                <a:off x="2125" y="1211"/>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Text Box 115"/>
              <p:cNvSpPr txBox="1"/>
              <p:nvPr/>
            </p:nvSpPr>
            <p:spPr>
              <a:xfrm>
                <a:off x="2213" y="1310"/>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grpSp>
      <p:sp>
        <p:nvSpPr>
          <p:cNvPr id="21" name="Google Shape;1135;p36"/>
          <p:cNvSpPr/>
          <p:nvPr/>
        </p:nvSpPr>
        <p:spPr>
          <a:xfrm>
            <a:off x="3865245" y="226949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p:cNvSpPr>
            <a:spLocks noGrp="1"/>
          </p:cNvSpPr>
          <p:nvPr>
            <p:ph type="subTitle" idx="1"/>
          </p:nvPr>
        </p:nvSpPr>
        <p:spPr>
          <a:xfrm>
            <a:off x="6177280" y="1806575"/>
            <a:ext cx="1695450" cy="495300"/>
          </a:xfrm>
        </p:spPr>
        <p:txBody>
          <a:bodyPr/>
          <a:lstStyle/>
          <a:p>
            <a:r>
              <a:rPr lang="en-US" sz="2400"/>
              <a:t>Antimony</a:t>
            </a:r>
          </a:p>
        </p:txBody>
      </p:sp>
      <p:grpSp>
        <p:nvGrpSpPr>
          <p:cNvPr id="6" name="Group 5"/>
          <p:cNvGrpSpPr/>
          <p:nvPr/>
        </p:nvGrpSpPr>
        <p:grpSpPr>
          <a:xfrm>
            <a:off x="5661025" y="1787525"/>
            <a:ext cx="585470" cy="585470"/>
            <a:chOff x="8818" y="3726"/>
            <a:chExt cx="922" cy="922"/>
          </a:xfrm>
        </p:grpSpPr>
        <p:sp>
          <p:nvSpPr>
            <p:cNvPr id="4" name="Google Shape;1134;p36"/>
            <p:cNvSpPr/>
            <p:nvPr/>
          </p:nvSpPr>
          <p:spPr>
            <a:xfrm>
              <a:off x="8818" y="3726"/>
              <a:ext cx="923" cy="923"/>
            </a:xfrm>
            <a:prstGeom prst="ellipse">
              <a:avLst/>
            </a:prstGeom>
            <a:solidFill>
              <a:schemeClr val="accent4">
                <a:lumMod val="6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 Box 4"/>
            <p:cNvSpPr txBox="1"/>
            <p:nvPr/>
          </p:nvSpPr>
          <p:spPr>
            <a:xfrm>
              <a:off x="8888" y="3825"/>
              <a:ext cx="833" cy="725"/>
            </a:xfrm>
            <a:prstGeom prst="rect">
              <a:avLst/>
            </a:prstGeom>
            <a:noFill/>
          </p:spPr>
          <p:txBody>
            <a:bodyPr wrap="square" rtlCol="0">
              <a:spAutoFit/>
            </a:bodyPr>
            <a:lstStyle/>
            <a:p>
              <a:r>
                <a:rPr lang="en-US" sz="2400" b="1">
                  <a:solidFill>
                    <a:schemeClr val="tx1"/>
                  </a:solidFill>
                  <a:latin typeface="Calibri" panose="020F0502020204030204" charset="0"/>
                  <a:cs typeface="Calibri" panose="020F0502020204030204" charset="0"/>
                </a:rPr>
                <a:t>Sb</a:t>
              </a:r>
            </a:p>
          </p:txBody>
        </p:sp>
      </p:grpSp>
      <p:sp>
        <p:nvSpPr>
          <p:cNvPr id="7" name="Subtitle 2"/>
          <p:cNvSpPr/>
          <p:nvPr/>
        </p:nvSpPr>
        <p:spPr>
          <a:xfrm>
            <a:off x="5360670" y="2617470"/>
            <a:ext cx="3547110" cy="252603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r>
              <a:rPr lang="en-US" sz="1400"/>
              <a:t>         Antimony is typically used as a donor dopant in silicon, introducing extra electrons into the crystal lattice. This leads to the creation of an n-type semiconductor, where the majority charge carriers are electrons.</a:t>
            </a:r>
          </a:p>
        </p:txBody>
      </p:sp>
      <p:sp>
        <p:nvSpPr>
          <p:cNvPr id="8" name="Google Shape;1135;p36"/>
          <p:cNvSpPr/>
          <p:nvPr/>
        </p:nvSpPr>
        <p:spPr>
          <a:xfrm>
            <a:off x="2767965" y="243014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35;p36"/>
          <p:cNvSpPr/>
          <p:nvPr/>
        </p:nvSpPr>
        <p:spPr>
          <a:xfrm>
            <a:off x="1646555" y="339407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35;p36"/>
          <p:cNvSpPr/>
          <p:nvPr/>
        </p:nvSpPr>
        <p:spPr>
          <a:xfrm>
            <a:off x="3959225" y="426847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35;p36"/>
          <p:cNvSpPr/>
          <p:nvPr/>
        </p:nvSpPr>
        <p:spPr>
          <a:xfrm>
            <a:off x="4407535" y="51117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35;p36"/>
          <p:cNvSpPr/>
          <p:nvPr/>
        </p:nvSpPr>
        <p:spPr>
          <a:xfrm>
            <a:off x="3726815" y="348424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0410" y="4982540"/>
            <a:ext cx="3944400" cy="820500"/>
          </a:xfrm>
        </p:spPr>
        <p:txBody>
          <a:bodyPr/>
          <a:lstStyle/>
          <a:p>
            <a:r>
              <a:rPr lang="en-US"/>
              <a:t> </a:t>
            </a:r>
          </a:p>
        </p:txBody>
      </p:sp>
      <p:sp>
        <p:nvSpPr>
          <p:cNvPr id="1127" name="Google Shape;1127;p36"/>
          <p:cNvSpPr txBox="1">
            <a:spLocks noGrp="1"/>
          </p:cNvSpPr>
          <p:nvPr/>
        </p:nvSpPr>
        <p:spPr>
          <a:xfrm>
            <a:off x="5084445" y="197485"/>
            <a:ext cx="3881120" cy="12642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1pPr>
            <a:lvl2pPr marR="0" lvl="1"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2pPr>
            <a:lvl3pPr marR="0" lvl="2"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3pPr>
            <a:lvl4pPr marR="0" lvl="3"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4pPr>
            <a:lvl5pPr marR="0" lvl="4"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5pPr>
            <a:lvl6pPr marR="0" lvl="5"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6pPr>
            <a:lvl7pPr marR="0" lvl="6"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7pPr>
            <a:lvl8pPr marR="0" lvl="7"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8pPr>
            <a:lvl9pPr marR="0" lvl="8"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9pPr>
          </a:lstStyle>
          <a:p>
            <a:pPr marL="0" lvl="0" indent="0" algn="r" rtl="0">
              <a:lnSpc>
                <a:spcPct val="80000"/>
              </a:lnSpc>
              <a:spcBef>
                <a:spcPts val="0"/>
              </a:spcBef>
              <a:spcAft>
                <a:spcPts val="0"/>
              </a:spcAft>
              <a:buNone/>
            </a:pPr>
            <a:r>
              <a:rPr lang="en-US" altLang="en-GB" sz="7200">
                <a:solidFill>
                  <a:schemeClr val="tx1"/>
                </a:solidFill>
              </a:rPr>
              <a:t>P-type</a:t>
            </a:r>
          </a:p>
        </p:txBody>
      </p:sp>
      <p:sp>
        <p:nvSpPr>
          <p:cNvPr id="1137" name="Google Shape;1137;p36"/>
          <p:cNvSpPr/>
          <p:nvPr/>
        </p:nvSpPr>
        <p:spPr>
          <a:xfrm>
            <a:off x="7091520" y="145914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1136" name="Google Shape;1136;p36"/>
          <p:cNvSpPr/>
          <p:nvPr/>
        </p:nvSpPr>
        <p:spPr>
          <a:xfrm>
            <a:off x="3928745" y="260731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6;p36"/>
          <p:cNvSpPr/>
          <p:nvPr/>
        </p:nvSpPr>
        <p:spPr>
          <a:xfrm>
            <a:off x="3834765"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6;p36"/>
          <p:cNvSpPr/>
          <p:nvPr/>
        </p:nvSpPr>
        <p:spPr>
          <a:xfrm>
            <a:off x="1681480"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6;p36"/>
          <p:cNvSpPr/>
          <p:nvPr/>
        </p:nvSpPr>
        <p:spPr>
          <a:xfrm>
            <a:off x="1757680" y="414083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6;p36"/>
          <p:cNvSpPr/>
          <p:nvPr/>
        </p:nvSpPr>
        <p:spPr>
          <a:xfrm>
            <a:off x="2828290" y="6654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1849755" y="13665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36"/>
          <p:cNvSpPr/>
          <p:nvPr/>
        </p:nvSpPr>
        <p:spPr>
          <a:xfrm>
            <a:off x="2703830" y="3632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5;p36"/>
          <p:cNvSpPr/>
          <p:nvPr/>
        </p:nvSpPr>
        <p:spPr>
          <a:xfrm>
            <a:off x="3973830" y="133794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5;p36"/>
          <p:cNvSpPr/>
          <p:nvPr/>
        </p:nvSpPr>
        <p:spPr>
          <a:xfrm>
            <a:off x="1946910" y="445452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roup 45"/>
          <p:cNvGrpSpPr/>
          <p:nvPr/>
        </p:nvGrpSpPr>
        <p:grpSpPr>
          <a:xfrm>
            <a:off x="830580" y="755015"/>
            <a:ext cx="4254500" cy="3470275"/>
            <a:chOff x="1708" y="1211"/>
            <a:chExt cx="6700" cy="5465"/>
          </a:xfrm>
        </p:grpSpPr>
        <p:grpSp>
          <p:nvGrpSpPr>
            <p:cNvPr id="28" name="Group 27"/>
            <p:cNvGrpSpPr/>
            <p:nvPr/>
          </p:nvGrpSpPr>
          <p:grpSpPr>
            <a:xfrm>
              <a:off x="4288" y="1252"/>
              <a:ext cx="1507" cy="5383"/>
              <a:chOff x="4288" y="1252"/>
              <a:chExt cx="1507" cy="5383"/>
            </a:xfrm>
          </p:grpSpPr>
          <p:sp>
            <p:nvSpPr>
              <p:cNvPr id="23" name="Oval 22"/>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4" name="Oval 23"/>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5" name="Oval 24"/>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6" name="Oval 25"/>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29" name="Group 28"/>
            <p:cNvGrpSpPr/>
            <p:nvPr/>
          </p:nvGrpSpPr>
          <p:grpSpPr>
            <a:xfrm>
              <a:off x="5962" y="1252"/>
              <a:ext cx="1507" cy="5383"/>
              <a:chOff x="4288" y="1252"/>
              <a:chExt cx="1507" cy="5383"/>
            </a:xfrm>
          </p:grpSpPr>
          <p:sp>
            <p:nvSpPr>
              <p:cNvPr id="30" name="Oval 29"/>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1" name="Oval 30"/>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2" name="Oval 31"/>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3" name="Oval 32"/>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34" name="Group 33"/>
            <p:cNvGrpSpPr/>
            <p:nvPr/>
          </p:nvGrpSpPr>
          <p:grpSpPr>
            <a:xfrm>
              <a:off x="2483" y="1252"/>
              <a:ext cx="1507" cy="5383"/>
              <a:chOff x="4288" y="1252"/>
              <a:chExt cx="1507" cy="5383"/>
            </a:xfrm>
          </p:grpSpPr>
          <p:sp>
            <p:nvSpPr>
              <p:cNvPr id="35" name="Oval 34"/>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6" name="Oval 35"/>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7" name="Oval 36"/>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8" name="Oval 37"/>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44" name="Picture 43" descr="Picture1"/>
            <p:cNvPicPr>
              <a:picLocks noChangeAspect="1"/>
            </p:cNvPicPr>
            <p:nvPr/>
          </p:nvPicPr>
          <p:blipFill>
            <a:blip r:embed="rId3"/>
            <a:srcRect r="50354"/>
            <a:stretch>
              <a:fillRect/>
            </a:stretch>
          </p:blipFill>
          <p:spPr>
            <a:xfrm>
              <a:off x="7636" y="1211"/>
              <a:ext cx="772" cy="5424"/>
            </a:xfrm>
            <a:prstGeom prst="rect">
              <a:avLst/>
            </a:prstGeom>
          </p:spPr>
        </p:pic>
        <p:pic>
          <p:nvPicPr>
            <p:cNvPr id="45" name="Picture 44" descr="Picture1"/>
            <p:cNvPicPr>
              <a:picLocks noChangeAspect="1"/>
            </p:cNvPicPr>
            <p:nvPr/>
          </p:nvPicPr>
          <p:blipFill>
            <a:blip r:embed="rId3"/>
            <a:srcRect l="54212" r="-3858"/>
            <a:stretch>
              <a:fillRect/>
            </a:stretch>
          </p:blipFill>
          <p:spPr>
            <a:xfrm>
              <a:off x="1708" y="1252"/>
              <a:ext cx="772" cy="5424"/>
            </a:xfrm>
            <a:prstGeom prst="rect">
              <a:avLst/>
            </a:prstGeom>
          </p:spPr>
        </p:pic>
      </p:grpSp>
      <p:grpSp>
        <p:nvGrpSpPr>
          <p:cNvPr id="47" name="Group 46"/>
          <p:cNvGrpSpPr/>
          <p:nvPr/>
        </p:nvGrpSpPr>
        <p:grpSpPr>
          <a:xfrm rot="16200000">
            <a:off x="951230" y="636270"/>
            <a:ext cx="3943985" cy="3694430"/>
            <a:chOff x="1708" y="1211"/>
            <a:chExt cx="6700" cy="5465"/>
          </a:xfrm>
        </p:grpSpPr>
        <p:grpSp>
          <p:nvGrpSpPr>
            <p:cNvPr id="48" name="Group 47"/>
            <p:cNvGrpSpPr/>
            <p:nvPr/>
          </p:nvGrpSpPr>
          <p:grpSpPr>
            <a:xfrm>
              <a:off x="4288" y="1252"/>
              <a:ext cx="1507" cy="5383"/>
              <a:chOff x="4288" y="1252"/>
              <a:chExt cx="1507" cy="5383"/>
            </a:xfrm>
          </p:grpSpPr>
          <p:sp>
            <p:nvSpPr>
              <p:cNvPr id="49" name="Oval 4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0" name="Oval 4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1" name="Oval 5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2" name="Oval 5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3" name="Group 52"/>
            <p:cNvGrpSpPr/>
            <p:nvPr/>
          </p:nvGrpSpPr>
          <p:grpSpPr>
            <a:xfrm>
              <a:off x="5962" y="1252"/>
              <a:ext cx="1507" cy="5383"/>
              <a:chOff x="4288" y="1252"/>
              <a:chExt cx="1507" cy="5383"/>
            </a:xfrm>
          </p:grpSpPr>
          <p:sp>
            <p:nvSpPr>
              <p:cNvPr id="54" name="Oval 53"/>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5" name="Oval 54"/>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6" name="Oval 55"/>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7" name="Oval 56"/>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8" name="Group 57"/>
            <p:cNvGrpSpPr/>
            <p:nvPr/>
          </p:nvGrpSpPr>
          <p:grpSpPr>
            <a:xfrm>
              <a:off x="2483" y="1252"/>
              <a:ext cx="1507" cy="5383"/>
              <a:chOff x="4288" y="1252"/>
              <a:chExt cx="1507" cy="5383"/>
            </a:xfrm>
          </p:grpSpPr>
          <p:sp>
            <p:nvSpPr>
              <p:cNvPr id="59" name="Oval 5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0" name="Oval 5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1" name="Oval 6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2" name="Oval 6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63" name="Picture 62" descr="Picture1"/>
            <p:cNvPicPr>
              <a:picLocks noChangeAspect="1"/>
            </p:cNvPicPr>
            <p:nvPr/>
          </p:nvPicPr>
          <p:blipFill>
            <a:blip r:embed="rId3"/>
            <a:srcRect r="50354"/>
            <a:stretch>
              <a:fillRect/>
            </a:stretch>
          </p:blipFill>
          <p:spPr>
            <a:xfrm>
              <a:off x="7636" y="1211"/>
              <a:ext cx="772" cy="5424"/>
            </a:xfrm>
            <a:prstGeom prst="rect">
              <a:avLst/>
            </a:prstGeom>
          </p:spPr>
        </p:pic>
        <p:pic>
          <p:nvPicPr>
            <p:cNvPr id="64" name="Picture 63" descr="Picture1"/>
            <p:cNvPicPr>
              <a:picLocks noChangeAspect="1"/>
            </p:cNvPicPr>
            <p:nvPr/>
          </p:nvPicPr>
          <p:blipFill>
            <a:blip r:embed="rId3"/>
            <a:srcRect l="54212" r="-3858"/>
            <a:stretch>
              <a:fillRect/>
            </a:stretch>
          </p:blipFill>
          <p:spPr>
            <a:xfrm>
              <a:off x="1708" y="1252"/>
              <a:ext cx="772" cy="5424"/>
            </a:xfrm>
            <a:prstGeom prst="rect">
              <a:avLst/>
            </a:prstGeom>
          </p:spPr>
        </p:pic>
      </p:grpSp>
      <p:sp>
        <p:nvSpPr>
          <p:cNvPr id="65" name="Google Shape;1134;p36"/>
          <p:cNvSpPr/>
          <p:nvPr/>
        </p:nvSpPr>
        <p:spPr>
          <a:xfrm>
            <a:off x="1075690" y="724535"/>
            <a:ext cx="586105" cy="586105"/>
          </a:xfrm>
          <a:prstGeom prst="ellipse">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Text Box 65"/>
          <p:cNvSpPr txBox="1"/>
          <p:nvPr/>
        </p:nvSpPr>
        <p:spPr>
          <a:xfrm>
            <a:off x="1117600" y="787400"/>
            <a:ext cx="528955" cy="460375"/>
          </a:xfrm>
          <a:prstGeom prst="rect">
            <a:avLst/>
          </a:prstGeom>
          <a:noFill/>
          <a:extLst>
            <a:ext uri="{909E8E84-426E-40DD-AFC4-6F175D3DCCD1}">
              <a14:hiddenFill xmlns:a14="http://schemas.microsoft.com/office/drawing/2010/main">
                <a:solidFill>
                  <a:srgbClr val="00B050"/>
                </a:solid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nvGrpSpPr>
          <p:cNvPr id="68" name="Group 67"/>
          <p:cNvGrpSpPr/>
          <p:nvPr/>
        </p:nvGrpSpPr>
        <p:grpSpPr>
          <a:xfrm>
            <a:off x="1075690" y="1715770"/>
            <a:ext cx="605155" cy="585470"/>
            <a:chOff x="2125" y="1211"/>
            <a:chExt cx="953" cy="922"/>
          </a:xfrm>
        </p:grpSpPr>
        <p:sp>
          <p:nvSpPr>
            <p:cNvPr id="6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Text Box 6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1" name="Group 70"/>
          <p:cNvGrpSpPr/>
          <p:nvPr/>
        </p:nvGrpSpPr>
        <p:grpSpPr>
          <a:xfrm>
            <a:off x="1075690" y="2679065"/>
            <a:ext cx="586105" cy="586105"/>
            <a:chOff x="2125" y="1211"/>
            <a:chExt cx="923" cy="923"/>
          </a:xfrm>
          <a:solidFill>
            <a:srgbClr val="00B050"/>
          </a:solidFill>
        </p:grpSpPr>
        <p:sp>
          <p:nvSpPr>
            <p:cNvPr id="72"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Text Box 72"/>
            <p:cNvSpPr txBox="1"/>
            <p:nvPr/>
          </p:nvSpPr>
          <p:spPr>
            <a:xfrm>
              <a:off x="2201" y="1310"/>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grpSp>
        <p:nvGrpSpPr>
          <p:cNvPr id="74" name="Group 73"/>
          <p:cNvGrpSpPr/>
          <p:nvPr/>
        </p:nvGrpSpPr>
        <p:grpSpPr>
          <a:xfrm>
            <a:off x="1075690" y="3671570"/>
            <a:ext cx="605155" cy="585470"/>
            <a:chOff x="2125" y="1211"/>
            <a:chExt cx="953" cy="922"/>
          </a:xfrm>
        </p:grpSpPr>
        <p:sp>
          <p:nvSpPr>
            <p:cNvPr id="75"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Text Box 75"/>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9" name="Group 78"/>
          <p:cNvGrpSpPr/>
          <p:nvPr/>
        </p:nvGrpSpPr>
        <p:grpSpPr>
          <a:xfrm>
            <a:off x="2086610" y="724535"/>
            <a:ext cx="605155" cy="585470"/>
            <a:chOff x="2125" y="1211"/>
            <a:chExt cx="953" cy="922"/>
          </a:xfrm>
        </p:grpSpPr>
        <p:sp>
          <p:nvSpPr>
            <p:cNvPr id="80"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Text Box 80"/>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2" name="Group 81"/>
          <p:cNvGrpSpPr/>
          <p:nvPr/>
        </p:nvGrpSpPr>
        <p:grpSpPr>
          <a:xfrm>
            <a:off x="2086610" y="1715770"/>
            <a:ext cx="586105" cy="586105"/>
            <a:chOff x="2125" y="1211"/>
            <a:chExt cx="923" cy="923"/>
          </a:xfrm>
          <a:solidFill>
            <a:srgbClr val="00B050"/>
          </a:solidFill>
        </p:grpSpPr>
        <p:sp>
          <p:nvSpPr>
            <p:cNvPr id="83"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Text Box 83"/>
            <p:cNvSpPr txBox="1"/>
            <p:nvPr/>
          </p:nvSpPr>
          <p:spPr>
            <a:xfrm>
              <a:off x="2194" y="1310"/>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grpSp>
        <p:nvGrpSpPr>
          <p:cNvPr id="85" name="Group 84"/>
          <p:cNvGrpSpPr/>
          <p:nvPr/>
        </p:nvGrpSpPr>
        <p:grpSpPr>
          <a:xfrm>
            <a:off x="2086610" y="2679065"/>
            <a:ext cx="605155" cy="585470"/>
            <a:chOff x="2125" y="1211"/>
            <a:chExt cx="953" cy="922"/>
          </a:xfrm>
        </p:grpSpPr>
        <p:sp>
          <p:nvSpPr>
            <p:cNvPr id="8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Text Box 8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8" name="Group 87"/>
          <p:cNvGrpSpPr/>
          <p:nvPr/>
        </p:nvGrpSpPr>
        <p:grpSpPr>
          <a:xfrm>
            <a:off x="2086610" y="3671570"/>
            <a:ext cx="586105" cy="586105"/>
            <a:chOff x="2125" y="1211"/>
            <a:chExt cx="923" cy="923"/>
          </a:xfrm>
          <a:solidFill>
            <a:srgbClr val="00B050"/>
          </a:solidFill>
        </p:grpSpPr>
        <p:sp>
          <p:nvSpPr>
            <p:cNvPr id="89"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Text Box 89"/>
            <p:cNvSpPr txBox="1"/>
            <p:nvPr/>
          </p:nvSpPr>
          <p:spPr>
            <a:xfrm>
              <a:off x="2194" y="1310"/>
              <a:ext cx="833" cy="725"/>
            </a:xfrm>
            <a:prstGeom prst="rect">
              <a:avLst/>
            </a:prstGeom>
            <a:noFill/>
            <a:extLst>
              <a:ext uri="{909E8E84-426E-40DD-AFC4-6F175D3DCCD1}">
                <a14:hiddenFill xmlns:a14="http://schemas.microsoft.com/office/drawing/2010/main">
                  <a:solidFill>
                    <a:srgbClr val="00B050"/>
                  </a:solid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grpSp>
        <p:nvGrpSpPr>
          <p:cNvPr id="92" name="Group 91"/>
          <p:cNvGrpSpPr/>
          <p:nvPr/>
        </p:nvGrpSpPr>
        <p:grpSpPr>
          <a:xfrm>
            <a:off x="3121025" y="724535"/>
            <a:ext cx="586105" cy="586105"/>
            <a:chOff x="2125" y="1211"/>
            <a:chExt cx="923" cy="923"/>
          </a:xfrm>
          <a:solidFill>
            <a:srgbClr val="00B050"/>
          </a:solidFill>
        </p:grpSpPr>
        <p:sp>
          <p:nvSpPr>
            <p:cNvPr id="93"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Text Box 93"/>
            <p:cNvSpPr txBox="1"/>
            <p:nvPr/>
          </p:nvSpPr>
          <p:spPr>
            <a:xfrm>
              <a:off x="2182" y="1310"/>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grpSp>
        <p:nvGrpSpPr>
          <p:cNvPr id="95" name="Group 94"/>
          <p:cNvGrpSpPr/>
          <p:nvPr/>
        </p:nvGrpSpPr>
        <p:grpSpPr>
          <a:xfrm>
            <a:off x="3121025" y="1715770"/>
            <a:ext cx="605155" cy="585470"/>
            <a:chOff x="2125" y="1211"/>
            <a:chExt cx="953" cy="922"/>
          </a:xfrm>
        </p:grpSpPr>
        <p:sp>
          <p:nvSpPr>
            <p:cNvPr id="9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Text Box 9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sp>
        <p:nvSpPr>
          <p:cNvPr id="99" name="Google Shape;1134;p36"/>
          <p:cNvSpPr/>
          <p:nvPr/>
        </p:nvSpPr>
        <p:spPr>
          <a:xfrm>
            <a:off x="3121025" y="2679065"/>
            <a:ext cx="586105" cy="586105"/>
          </a:xfrm>
          <a:prstGeom prst="ellipse">
            <a:avLst/>
          </a:prstGeom>
          <a:solidFill>
            <a:srgbClr val="00B0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Text Box 99"/>
          <p:cNvSpPr txBox="1"/>
          <p:nvPr/>
        </p:nvSpPr>
        <p:spPr>
          <a:xfrm>
            <a:off x="3157220" y="2741930"/>
            <a:ext cx="528955" cy="460375"/>
          </a:xfrm>
          <a:prstGeom prst="rect">
            <a:avLst/>
          </a:prstGeom>
          <a:noFill/>
          <a:extLst>
            <a:ext uri="{909E8E84-426E-40DD-AFC4-6F175D3DCCD1}">
              <a14:hiddenFill xmlns:a14="http://schemas.microsoft.com/office/drawing/2010/main">
                <a:solidFill>
                  <a:srgbClr val="00B050"/>
                </a:solid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nvGrpSpPr>
          <p:cNvPr id="101" name="Group 100"/>
          <p:cNvGrpSpPr/>
          <p:nvPr/>
        </p:nvGrpSpPr>
        <p:grpSpPr>
          <a:xfrm>
            <a:off x="3121025" y="3671570"/>
            <a:ext cx="605155" cy="585470"/>
            <a:chOff x="2125" y="1211"/>
            <a:chExt cx="953" cy="922"/>
          </a:xfrm>
        </p:grpSpPr>
        <p:sp>
          <p:nvSpPr>
            <p:cNvPr id="10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Text Box 10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05" name="Group 104"/>
          <p:cNvGrpSpPr/>
          <p:nvPr/>
        </p:nvGrpSpPr>
        <p:grpSpPr>
          <a:xfrm>
            <a:off x="4183380" y="724535"/>
            <a:ext cx="605155" cy="585470"/>
            <a:chOff x="2125" y="1211"/>
            <a:chExt cx="953" cy="922"/>
          </a:xfrm>
        </p:grpSpPr>
        <p:sp>
          <p:nvSpPr>
            <p:cNvPr id="10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Text Box 10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08" name="Group 107"/>
          <p:cNvGrpSpPr/>
          <p:nvPr/>
        </p:nvGrpSpPr>
        <p:grpSpPr>
          <a:xfrm>
            <a:off x="4183380" y="1715770"/>
            <a:ext cx="586105" cy="586105"/>
            <a:chOff x="2125" y="1211"/>
            <a:chExt cx="923" cy="923"/>
          </a:xfrm>
          <a:solidFill>
            <a:srgbClr val="00B050"/>
          </a:solidFill>
        </p:grpSpPr>
        <p:sp>
          <p:nvSpPr>
            <p:cNvPr id="109"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Text Box 109"/>
            <p:cNvSpPr txBox="1"/>
            <p:nvPr/>
          </p:nvSpPr>
          <p:spPr>
            <a:xfrm>
              <a:off x="2191" y="1310"/>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grpSp>
        <p:nvGrpSpPr>
          <p:cNvPr id="111" name="Group 110"/>
          <p:cNvGrpSpPr/>
          <p:nvPr/>
        </p:nvGrpSpPr>
        <p:grpSpPr>
          <a:xfrm>
            <a:off x="4183380" y="2679065"/>
            <a:ext cx="605155" cy="585470"/>
            <a:chOff x="2125" y="1211"/>
            <a:chExt cx="953" cy="922"/>
          </a:xfrm>
        </p:grpSpPr>
        <p:sp>
          <p:nvSpPr>
            <p:cNvPr id="11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Text Box 11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14" name="Group 113"/>
          <p:cNvGrpSpPr/>
          <p:nvPr/>
        </p:nvGrpSpPr>
        <p:grpSpPr>
          <a:xfrm>
            <a:off x="4183380" y="3671570"/>
            <a:ext cx="586105" cy="586105"/>
            <a:chOff x="2125" y="1211"/>
            <a:chExt cx="923" cy="923"/>
          </a:xfrm>
          <a:solidFill>
            <a:srgbClr val="00B050"/>
          </a:solidFill>
        </p:grpSpPr>
        <p:sp>
          <p:nvSpPr>
            <p:cNvPr id="115" name="Google Shape;1134;p36"/>
            <p:cNvSpPr/>
            <p:nvPr/>
          </p:nvSpPr>
          <p:spPr>
            <a:xfrm>
              <a:off x="2125" y="1211"/>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Text Box 115"/>
            <p:cNvSpPr txBox="1"/>
            <p:nvPr/>
          </p:nvSpPr>
          <p:spPr>
            <a:xfrm>
              <a:off x="2191" y="1310"/>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sp>
        <p:nvSpPr>
          <p:cNvPr id="21" name="Google Shape;1135;p36"/>
          <p:cNvSpPr/>
          <p:nvPr/>
        </p:nvSpPr>
        <p:spPr>
          <a:xfrm>
            <a:off x="3865245" y="226949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Subtitle 2"/>
          <p:cNvSpPr>
            <a:spLocks noGrp="1"/>
          </p:cNvSpPr>
          <p:nvPr>
            <p:ph type="subTitle" idx="1"/>
          </p:nvPr>
        </p:nvSpPr>
        <p:spPr>
          <a:xfrm>
            <a:off x="6177280" y="1806575"/>
            <a:ext cx="1695450" cy="495300"/>
          </a:xfrm>
        </p:spPr>
        <p:txBody>
          <a:bodyPr/>
          <a:lstStyle/>
          <a:p>
            <a:r>
              <a:rPr lang="en-US" sz="2400"/>
              <a:t>Boron</a:t>
            </a:r>
          </a:p>
        </p:txBody>
      </p:sp>
      <p:grpSp>
        <p:nvGrpSpPr>
          <p:cNvPr id="6" name="Group 5"/>
          <p:cNvGrpSpPr/>
          <p:nvPr/>
        </p:nvGrpSpPr>
        <p:grpSpPr>
          <a:xfrm>
            <a:off x="5661025" y="1787525"/>
            <a:ext cx="586105" cy="586105"/>
            <a:chOff x="8818" y="3726"/>
            <a:chExt cx="923" cy="923"/>
          </a:xfrm>
          <a:solidFill>
            <a:srgbClr val="00B050"/>
          </a:solidFill>
        </p:grpSpPr>
        <p:sp>
          <p:nvSpPr>
            <p:cNvPr id="4" name="Google Shape;1134;p36"/>
            <p:cNvSpPr/>
            <p:nvPr/>
          </p:nvSpPr>
          <p:spPr>
            <a:xfrm>
              <a:off x="8818" y="3726"/>
              <a:ext cx="923" cy="923"/>
            </a:xfrm>
            <a:prstGeom prst="ellipse">
              <a:avLst/>
            </a:pr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Text Box 4"/>
            <p:cNvSpPr txBox="1"/>
            <p:nvPr/>
          </p:nvSpPr>
          <p:spPr>
            <a:xfrm>
              <a:off x="8888" y="3825"/>
              <a:ext cx="833" cy="725"/>
            </a:xfrm>
            <a:prstGeom prst="rect">
              <a:avLst/>
            </a:prstGeom>
            <a:noFill/>
            <a:extLst>
              <a:ext uri="{909E8E84-426E-40DD-AFC4-6F175D3DCCD1}">
                <a14:hiddenFill xmlns:a14="http://schemas.microsoft.com/office/drawing/2010/main">
                  <a:grpFill/>
                </a14:hiddenFill>
              </a:ext>
            </a:extLst>
          </p:spPr>
          <p:txBody>
            <a:bodyPr wrap="square" rtlCol="0">
              <a:spAutoFit/>
            </a:bodyPr>
            <a:lstStyle/>
            <a:p>
              <a:pPr algn="ctr"/>
              <a:r>
                <a:rPr lang="en-US" sz="2400" b="1">
                  <a:solidFill>
                    <a:schemeClr val="tx1"/>
                  </a:solidFill>
                  <a:latin typeface="Calibri" panose="020F0502020204030204" charset="0"/>
                  <a:cs typeface="Calibri" panose="020F0502020204030204" charset="0"/>
                </a:rPr>
                <a:t>B</a:t>
              </a:r>
            </a:p>
          </p:txBody>
        </p:sp>
      </p:grpSp>
      <p:sp>
        <p:nvSpPr>
          <p:cNvPr id="7" name="Subtitle 2"/>
          <p:cNvSpPr/>
          <p:nvPr/>
        </p:nvSpPr>
        <p:spPr>
          <a:xfrm>
            <a:off x="5360670" y="2617470"/>
            <a:ext cx="3547110" cy="21132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r>
              <a:rPr lang="en-US" sz="1400"/>
              <a:t>         In the case of Boron, it is typically used as an acceptor dopant, meaning it creates "holes" in the crystal lattice of silicon, leading to the formation of a p-type semiconductor.</a:t>
            </a:r>
          </a:p>
        </p:txBody>
      </p:sp>
      <p:sp>
        <p:nvSpPr>
          <p:cNvPr id="8" name="Google Shape;1136;p36"/>
          <p:cNvSpPr/>
          <p:nvPr/>
        </p:nvSpPr>
        <p:spPr>
          <a:xfrm>
            <a:off x="2800350" y="26466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136;p36"/>
          <p:cNvSpPr/>
          <p:nvPr/>
        </p:nvSpPr>
        <p:spPr>
          <a:xfrm>
            <a:off x="1729105" y="309880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136;p36"/>
          <p:cNvSpPr/>
          <p:nvPr/>
        </p:nvSpPr>
        <p:spPr>
          <a:xfrm>
            <a:off x="2800350" y="363601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36;p36"/>
          <p:cNvSpPr/>
          <p:nvPr/>
        </p:nvSpPr>
        <p:spPr>
          <a:xfrm>
            <a:off x="4594860" y="341820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136;p36"/>
          <p:cNvSpPr/>
          <p:nvPr/>
        </p:nvSpPr>
        <p:spPr>
          <a:xfrm>
            <a:off x="4812665" y="6654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36;p36"/>
          <p:cNvSpPr/>
          <p:nvPr/>
        </p:nvSpPr>
        <p:spPr>
          <a:xfrm>
            <a:off x="1631950" y="6654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08"/>
        <p:cNvGrpSpPr/>
        <p:nvPr/>
      </p:nvGrpSpPr>
      <p:grpSpPr>
        <a:xfrm>
          <a:off x="0" y="0"/>
          <a:ext cx="0" cy="0"/>
          <a:chOff x="0" y="0"/>
          <a:chExt cx="0" cy="0"/>
        </a:xfrm>
      </p:grpSpPr>
      <p:sp>
        <p:nvSpPr>
          <p:cNvPr id="1109" name="Google Shape;1109;p35"/>
          <p:cNvSpPr txBox="1">
            <a:spLocks noGrp="1"/>
          </p:cNvSpPr>
          <p:nvPr>
            <p:ph type="title"/>
          </p:nvPr>
        </p:nvSpPr>
        <p:spPr>
          <a:xfrm>
            <a:off x="227965" y="114300"/>
            <a:ext cx="6244590"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2"/>
                </a:solidFill>
              </a:rPr>
              <a:t>Energy Band </a:t>
            </a:r>
            <a:r>
              <a:rPr lang="en-US">
                <a:solidFill>
                  <a:schemeClr val="tx1"/>
                </a:solidFill>
              </a:rPr>
              <a:t>Theory</a:t>
            </a:r>
          </a:p>
        </p:txBody>
      </p:sp>
      <p:sp>
        <p:nvSpPr>
          <p:cNvPr id="1110" name="Google Shape;1110;p35"/>
          <p:cNvSpPr txBox="1">
            <a:spLocks noGrp="1"/>
          </p:cNvSpPr>
          <p:nvPr>
            <p:ph type="subTitle" idx="1"/>
          </p:nvPr>
        </p:nvSpPr>
        <p:spPr>
          <a:xfrm>
            <a:off x="647065" y="2990850"/>
            <a:ext cx="7695565" cy="71691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dirty="0"/>
              <a:t>The valance electrons contain a series of energy levels and form an energy band called the valance band. The valance band has the highest occupied energy</a:t>
            </a:r>
          </a:p>
        </p:txBody>
      </p:sp>
      <p:sp>
        <p:nvSpPr>
          <p:cNvPr id="1122" name="Google Shape;1122;p35"/>
          <p:cNvSpPr/>
          <p:nvPr/>
        </p:nvSpPr>
        <p:spPr>
          <a:xfrm>
            <a:off x="6626065" y="302810"/>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5" name="Google Shape;1109;p35"/>
          <p:cNvSpPr txBox="1">
            <a:spLocks noGrp="1"/>
          </p:cNvSpPr>
          <p:nvPr/>
        </p:nvSpPr>
        <p:spPr>
          <a:xfrm>
            <a:off x="227965" y="2282190"/>
            <a:ext cx="6244590" cy="5727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1pPr>
            <a:lvl2pPr marR="0" lvl="1"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2pPr>
            <a:lvl3pPr marR="0" lvl="2"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3pPr>
            <a:lvl4pPr marR="0" lvl="3"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4pPr>
            <a:lvl5pPr marR="0" lvl="4"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5pPr>
            <a:lvl6pPr marR="0" lvl="5"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6pPr>
            <a:lvl7pPr marR="0" lvl="6"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7pPr>
            <a:lvl8pPr marR="0" lvl="7"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8pPr>
            <a:lvl9pPr marR="0" lvl="8"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9pPr>
          </a:lstStyle>
          <a:p>
            <a:pPr marL="0" lvl="0" indent="0" algn="l" rtl="0">
              <a:spcBef>
                <a:spcPts val="0"/>
              </a:spcBef>
              <a:spcAft>
                <a:spcPts val="0"/>
              </a:spcAft>
              <a:buNone/>
            </a:pPr>
            <a:r>
              <a:rPr lang="en-US" sz="2400">
                <a:solidFill>
                  <a:schemeClr val="tx1"/>
                </a:solidFill>
              </a:rPr>
              <a:t>Classification of Energy Bands</a:t>
            </a:r>
          </a:p>
        </p:txBody>
      </p:sp>
      <p:sp>
        <p:nvSpPr>
          <p:cNvPr id="6" name="Google Shape;1110;p35"/>
          <p:cNvSpPr txBox="1">
            <a:spLocks noGrp="1"/>
          </p:cNvSpPr>
          <p:nvPr/>
        </p:nvSpPr>
        <p:spPr>
          <a:xfrm>
            <a:off x="350520" y="2682875"/>
            <a:ext cx="2247900" cy="4584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285750" lvl="0" indent="-285750" algn="l" rtl="0">
              <a:spcBef>
                <a:spcPts val="0"/>
              </a:spcBef>
              <a:spcAft>
                <a:spcPts val="1200"/>
              </a:spcAft>
              <a:buFont typeface="Arial" panose="020B0604020202020204" pitchFamily="34" charset="0"/>
              <a:buChar char="•"/>
            </a:pPr>
            <a:r>
              <a:rPr lang="en-US" sz="1800" b="1" dirty="0">
                <a:solidFill>
                  <a:schemeClr val="bg2"/>
                </a:solidFill>
              </a:rPr>
              <a:t>Valance Band</a:t>
            </a:r>
          </a:p>
        </p:txBody>
      </p:sp>
      <p:sp>
        <p:nvSpPr>
          <p:cNvPr id="7" name="Google Shape;1110;p35"/>
          <p:cNvSpPr txBox="1">
            <a:spLocks noGrp="1"/>
          </p:cNvSpPr>
          <p:nvPr/>
        </p:nvSpPr>
        <p:spPr>
          <a:xfrm>
            <a:off x="647065" y="684530"/>
            <a:ext cx="7695565" cy="148082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dirty="0"/>
              <a:t>In case of solids, the energy level of outermost electrons is affected by the nearby atoms. When two atoms are brought closer to each other, then the nucleus of one atom produces an attractive force on the outermost electrons of the other atom. This causes the energy level of electrons to be changed to higher or lower level than its orignal value. Thus, electrons in the same orbit posseses different energy levels. The grouping of these different energy levels is called energy band</a:t>
            </a:r>
          </a:p>
        </p:txBody>
      </p:sp>
      <p:sp>
        <p:nvSpPr>
          <p:cNvPr id="8" name="Google Shape;1110;p35"/>
          <p:cNvSpPr txBox="1">
            <a:spLocks noGrp="1"/>
          </p:cNvSpPr>
          <p:nvPr/>
        </p:nvSpPr>
        <p:spPr>
          <a:xfrm>
            <a:off x="350520" y="3575685"/>
            <a:ext cx="2646045" cy="4584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285750" lvl="0" indent="-285750" algn="l" rtl="0">
              <a:spcBef>
                <a:spcPts val="0"/>
              </a:spcBef>
              <a:spcAft>
                <a:spcPts val="1200"/>
              </a:spcAft>
              <a:buFont typeface="Arial" panose="020B0604020202020204" pitchFamily="34" charset="0"/>
              <a:buChar char="•"/>
            </a:pPr>
            <a:r>
              <a:rPr lang="en-US" sz="1800" b="1" dirty="0">
                <a:solidFill>
                  <a:schemeClr val="bg2"/>
                </a:solidFill>
              </a:rPr>
              <a:t>Conduction Band</a:t>
            </a:r>
          </a:p>
        </p:txBody>
      </p:sp>
      <p:sp>
        <p:nvSpPr>
          <p:cNvPr id="9" name="Google Shape;1110;p35"/>
          <p:cNvSpPr txBox="1">
            <a:spLocks noGrp="1"/>
          </p:cNvSpPr>
          <p:nvPr/>
        </p:nvSpPr>
        <p:spPr>
          <a:xfrm>
            <a:off x="647065" y="3918585"/>
            <a:ext cx="7695565" cy="10591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dirty="0"/>
              <a:t>Sometimes, the valance electron may detach from the outermost orbit and become a free electron. These free electrons conduct current and are thus known as conduction electrons. They form the conduction band and have the lowest occupied energy</a:t>
            </a:r>
          </a:p>
        </p:txBody>
      </p:sp>
      <p:sp>
        <p:nvSpPr>
          <p:cNvPr id="2" name="Google Shape;692;p32"/>
          <p:cNvSpPr txBox="1"/>
          <p:nvPr/>
        </p:nvSpPr>
        <p:spPr>
          <a:xfrm>
            <a:off x="5337544" y="4772887"/>
            <a:ext cx="3806456"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lgn="r"/>
            <a:r>
              <a:rPr lang="en-GB" sz="1200" dirty="0"/>
              <a:t>https://byjus.com/physics/what-are-energy-bands/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06"/>
        <p:cNvGrpSpPr/>
        <p:nvPr/>
      </p:nvGrpSpPr>
      <p:grpSpPr>
        <a:xfrm>
          <a:off x="0" y="0"/>
          <a:ext cx="0" cy="0"/>
          <a:chOff x="0" y="0"/>
          <a:chExt cx="0" cy="0"/>
        </a:xfrm>
      </p:grpSpPr>
      <p:sp>
        <p:nvSpPr>
          <p:cNvPr id="11" name="Rectangles 10"/>
          <p:cNvSpPr/>
          <p:nvPr/>
        </p:nvSpPr>
        <p:spPr>
          <a:xfrm>
            <a:off x="1058545" y="3596005"/>
            <a:ext cx="3275330" cy="815975"/>
          </a:xfrm>
          <a:prstGeom prst="rect">
            <a:avLst/>
          </a:prstGeom>
          <a:solidFill>
            <a:srgbClr val="FF0000"/>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2" name="Rectangles 11"/>
          <p:cNvSpPr/>
          <p:nvPr/>
        </p:nvSpPr>
        <p:spPr>
          <a:xfrm>
            <a:off x="1058545" y="1845945"/>
            <a:ext cx="3275330" cy="815975"/>
          </a:xfrm>
          <a:prstGeom prst="rect">
            <a:avLst/>
          </a:prstGeom>
          <a:solidFill>
            <a:srgbClr val="00B0F0"/>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1707" name="Google Shape;1707;p42"/>
          <p:cNvSpPr txBox="1">
            <a:spLocks noGrp="1"/>
          </p:cNvSpPr>
          <p:nvPr>
            <p:ph type="title"/>
          </p:nvPr>
        </p:nvSpPr>
        <p:spPr>
          <a:xfrm>
            <a:off x="212090" y="182245"/>
            <a:ext cx="4103370" cy="106235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2"/>
                </a:solidFill>
              </a:rPr>
              <a:t>Conduction </a:t>
            </a:r>
            <a:r>
              <a:rPr lang="en-US">
                <a:solidFill>
                  <a:schemeClr val="tx1"/>
                </a:solidFill>
              </a:rPr>
              <a:t>Band and </a:t>
            </a:r>
            <a:br>
              <a:rPr lang="en-US">
                <a:solidFill>
                  <a:schemeClr val="dk2"/>
                </a:solidFill>
              </a:rPr>
            </a:br>
            <a:r>
              <a:rPr lang="en-US">
                <a:solidFill>
                  <a:schemeClr val="dk2"/>
                </a:solidFill>
              </a:rPr>
              <a:t>Valance </a:t>
            </a:r>
            <a:r>
              <a:rPr lang="en-US">
                <a:solidFill>
                  <a:schemeClr val="tx1"/>
                </a:solidFill>
              </a:rPr>
              <a:t>Band</a:t>
            </a:r>
          </a:p>
        </p:txBody>
      </p:sp>
      <p:sp>
        <p:nvSpPr>
          <p:cNvPr id="1841" name="Google Shape;1841;p42"/>
          <p:cNvSpPr/>
          <p:nvPr/>
        </p:nvSpPr>
        <p:spPr>
          <a:xfrm>
            <a:off x="6680675" y="31868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Subtitle 1"/>
          <p:cNvSpPr>
            <a:spLocks noGrp="1"/>
          </p:cNvSpPr>
          <p:nvPr>
            <p:ph type="subTitle" idx="4"/>
          </p:nvPr>
        </p:nvSpPr>
        <p:spPr/>
        <p:txBody>
          <a:bodyPr/>
          <a:lstStyle/>
          <a:p>
            <a:r>
              <a:rPr lang="en-US"/>
              <a:t> </a:t>
            </a:r>
          </a:p>
        </p:txBody>
      </p:sp>
      <p:sp>
        <p:nvSpPr>
          <p:cNvPr id="3" name="Subtitle 2"/>
          <p:cNvSpPr>
            <a:spLocks noGrp="1"/>
          </p:cNvSpPr>
          <p:nvPr>
            <p:ph type="subTitle" idx="3"/>
          </p:nvPr>
        </p:nvSpPr>
        <p:spPr>
          <a:xfrm>
            <a:off x="5220650" y="3507025"/>
            <a:ext cx="2441400" cy="1012200"/>
          </a:xfrm>
        </p:spPr>
        <p:txBody>
          <a:bodyPr/>
          <a:lstStyle/>
          <a:p>
            <a:r>
              <a:rPr lang="en-US"/>
              <a:t> </a:t>
            </a:r>
          </a:p>
        </p:txBody>
      </p:sp>
      <p:sp>
        <p:nvSpPr>
          <p:cNvPr id="4" name="Subtitle 3"/>
          <p:cNvSpPr>
            <a:spLocks noGrp="1"/>
          </p:cNvSpPr>
          <p:nvPr>
            <p:ph type="subTitle" idx="1"/>
          </p:nvPr>
        </p:nvSpPr>
        <p:spPr/>
        <p:txBody>
          <a:bodyPr/>
          <a:lstStyle/>
          <a:p>
            <a:r>
              <a:rPr lang="en-US"/>
              <a:t> </a:t>
            </a:r>
          </a:p>
        </p:txBody>
      </p:sp>
      <p:sp>
        <p:nvSpPr>
          <p:cNvPr id="5" name="Subtitle 4"/>
          <p:cNvSpPr>
            <a:spLocks noGrp="1"/>
          </p:cNvSpPr>
          <p:nvPr>
            <p:ph type="subTitle" idx="2"/>
          </p:nvPr>
        </p:nvSpPr>
        <p:spPr/>
        <p:txBody>
          <a:bodyPr/>
          <a:lstStyle/>
          <a:p>
            <a:r>
              <a:rPr lang="en-US"/>
              <a:t> </a:t>
            </a:r>
          </a:p>
        </p:txBody>
      </p:sp>
      <p:grpSp>
        <p:nvGrpSpPr>
          <p:cNvPr id="10" name="Group 9"/>
          <p:cNvGrpSpPr/>
          <p:nvPr/>
        </p:nvGrpSpPr>
        <p:grpSpPr>
          <a:xfrm>
            <a:off x="1040765" y="1427480"/>
            <a:ext cx="4744085" cy="3501390"/>
            <a:chOff x="3435" y="2106"/>
            <a:chExt cx="7471" cy="5514"/>
          </a:xfrm>
        </p:grpSpPr>
        <p:cxnSp>
          <p:nvCxnSpPr>
            <p:cNvPr id="8" name="Straight Connector 7"/>
            <p:cNvCxnSpPr/>
            <p:nvPr/>
          </p:nvCxnSpPr>
          <p:spPr>
            <a:xfrm>
              <a:off x="3435" y="2106"/>
              <a:ext cx="43" cy="5515"/>
            </a:xfrm>
            <a:prstGeom prst="line">
              <a:avLst/>
            </a:prstGeom>
            <a:ln>
              <a:solidFill>
                <a:schemeClr val="accent3"/>
              </a:solidFill>
            </a:ln>
          </p:spPr>
          <p:style>
            <a:lnRef idx="2">
              <a:schemeClr val="accent1"/>
            </a:lnRef>
            <a:fillRef idx="0">
              <a:srgbClr val="FFFFFF"/>
            </a:fillRef>
            <a:effectRef idx="0">
              <a:srgbClr val="FFFFFF"/>
            </a:effectRef>
            <a:fontRef idx="minor">
              <a:schemeClr val="tx1"/>
            </a:fontRef>
          </p:style>
        </p:cxnSp>
        <p:cxnSp>
          <p:nvCxnSpPr>
            <p:cNvPr id="9" name="Straight Connector 8"/>
            <p:cNvCxnSpPr/>
            <p:nvPr/>
          </p:nvCxnSpPr>
          <p:spPr>
            <a:xfrm flipV="1">
              <a:off x="3464" y="7592"/>
              <a:ext cx="7443" cy="29"/>
            </a:xfrm>
            <a:prstGeom prst="line">
              <a:avLst/>
            </a:prstGeom>
            <a:ln>
              <a:solidFill>
                <a:schemeClr val="accent3"/>
              </a:solidFill>
            </a:ln>
          </p:spPr>
          <p:style>
            <a:lnRef idx="2">
              <a:schemeClr val="accent1"/>
            </a:lnRef>
            <a:fillRef idx="0">
              <a:srgbClr val="FFFFFF"/>
            </a:fillRef>
            <a:effectRef idx="0">
              <a:srgbClr val="FFFFFF"/>
            </a:effectRef>
            <a:fontRef idx="minor">
              <a:schemeClr val="tx1"/>
            </a:fontRef>
          </p:style>
        </p:cxnSp>
      </p:grpSp>
      <p:sp>
        <p:nvSpPr>
          <p:cNvPr id="1130" name="Google Shape;1130;p36"/>
          <p:cNvSpPr txBox="1">
            <a:spLocks noGrp="1"/>
          </p:cNvSpPr>
          <p:nvPr/>
        </p:nvSpPr>
        <p:spPr>
          <a:xfrm>
            <a:off x="1176655" y="1950085"/>
            <a:ext cx="3039110" cy="5943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2800" b="1">
                <a:sym typeface="+mn-ea"/>
              </a:rPr>
              <a:t>Conduction Band</a:t>
            </a:r>
          </a:p>
        </p:txBody>
      </p:sp>
      <p:sp>
        <p:nvSpPr>
          <p:cNvPr id="14" name="Google Shape;1130;p36"/>
          <p:cNvSpPr txBox="1">
            <a:spLocks noGrp="1"/>
          </p:cNvSpPr>
          <p:nvPr/>
        </p:nvSpPr>
        <p:spPr>
          <a:xfrm>
            <a:off x="1170305" y="3706495"/>
            <a:ext cx="3039110" cy="5943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2800" b="1">
                <a:sym typeface="+mn-ea"/>
              </a:rPr>
              <a:t>Valance Band</a:t>
            </a:r>
          </a:p>
        </p:txBody>
      </p:sp>
      <p:sp>
        <p:nvSpPr>
          <p:cNvPr id="16" name="Google Shape;1130;p36"/>
          <p:cNvSpPr txBox="1">
            <a:spLocks noGrp="1"/>
          </p:cNvSpPr>
          <p:nvPr/>
        </p:nvSpPr>
        <p:spPr>
          <a:xfrm rot="16200000">
            <a:off x="-372745" y="3426460"/>
            <a:ext cx="2023745" cy="5943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altLang="en-GB" sz="2400" b="1">
                <a:sym typeface="+mn-ea"/>
              </a:rPr>
              <a:t>Band Energy</a:t>
            </a:r>
          </a:p>
        </p:txBody>
      </p:sp>
      <p:cxnSp>
        <p:nvCxnSpPr>
          <p:cNvPr id="17" name="Straight Arrow Connector 16"/>
          <p:cNvCxnSpPr/>
          <p:nvPr/>
        </p:nvCxnSpPr>
        <p:spPr>
          <a:xfrm flipH="1" flipV="1">
            <a:off x="630238" y="1854200"/>
            <a:ext cx="17780" cy="834390"/>
          </a:xfrm>
          <a:prstGeom prst="straightConnector1">
            <a:avLst/>
          </a:prstGeom>
          <a:ln>
            <a:solidFill>
              <a:schemeClr val="tx1"/>
            </a:solidFill>
            <a:tailEnd type="arrow"/>
          </a:ln>
        </p:spPr>
        <p:style>
          <a:lnRef idx="2">
            <a:schemeClr val="accent1"/>
          </a:lnRef>
          <a:fillRef idx="0">
            <a:srgbClr val="FFFFFF"/>
          </a:fillRef>
          <a:effectRef idx="0">
            <a:srgbClr val="FFFFFF"/>
          </a:effectRef>
          <a:fontRef idx="minor">
            <a:schemeClr val="tx1"/>
          </a:fontRef>
        </p:style>
      </p:cxnSp>
      <p:sp>
        <p:nvSpPr>
          <p:cNvPr id="18" name="Google Shape;1130;p36"/>
          <p:cNvSpPr txBox="1">
            <a:spLocks noGrp="1"/>
          </p:cNvSpPr>
          <p:nvPr/>
        </p:nvSpPr>
        <p:spPr>
          <a:xfrm>
            <a:off x="4098925" y="2877185"/>
            <a:ext cx="3039110" cy="59436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2400" b="1">
                <a:sym typeface="+mn-ea"/>
              </a:rPr>
              <a:t>Forbidden Gap</a:t>
            </a:r>
          </a:p>
        </p:txBody>
      </p:sp>
      <p:cxnSp>
        <p:nvCxnSpPr>
          <p:cNvPr id="7" name="Straight Connector 6"/>
          <p:cNvCxnSpPr/>
          <p:nvPr/>
        </p:nvCxnSpPr>
        <p:spPr>
          <a:xfrm flipV="1">
            <a:off x="1239520" y="3121025"/>
            <a:ext cx="2942590" cy="31115"/>
          </a:xfrm>
          <a:prstGeom prst="line">
            <a:avLst/>
          </a:prstGeom>
          <a:ln>
            <a:solidFill>
              <a:schemeClr val="tx1"/>
            </a:solidFill>
          </a:ln>
        </p:spPr>
        <p:style>
          <a:lnRef idx="2">
            <a:schemeClr val="accent1"/>
          </a:lnRef>
          <a:fillRef idx="0">
            <a:srgbClr val="FFFFFF"/>
          </a:fillRef>
          <a:effectRef idx="0">
            <a:srgbClr val="FFFFFF"/>
          </a:effectRef>
          <a:fontRef idx="minor">
            <a:schemeClr val="tx1"/>
          </a:fontRef>
        </p:style>
      </p:cxnSp>
      <p:sp>
        <p:nvSpPr>
          <p:cNvPr id="13" name="Google Shape;1130;p36"/>
          <p:cNvSpPr txBox="1">
            <a:spLocks noGrp="1"/>
          </p:cNvSpPr>
          <p:nvPr/>
        </p:nvSpPr>
        <p:spPr>
          <a:xfrm>
            <a:off x="2059940" y="2712085"/>
            <a:ext cx="1501140" cy="4362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1800" b="1">
                <a:sym typeface="+mn-ea"/>
              </a:rPr>
              <a:t>Fermi Level</a:t>
            </a:r>
          </a:p>
        </p:txBody>
      </p:sp>
      <p:sp>
        <p:nvSpPr>
          <p:cNvPr id="1110" name="Google Shape;1110;p35"/>
          <p:cNvSpPr txBox="1">
            <a:spLocks noGrp="1"/>
          </p:cNvSpPr>
          <p:nvPr/>
        </p:nvSpPr>
        <p:spPr>
          <a:xfrm>
            <a:off x="4605020" y="865505"/>
            <a:ext cx="4537710" cy="177673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dirty="0"/>
              <a:t>The gap between conduction and valance band is called as forbidden energy gap. The gap does not have any energy and electrons does not stay in this band. If the gap is high, then valance electrons are tightly bound to the nucleus. This gap is very low in conductors and very high in insulators</a:t>
            </a:r>
          </a:p>
        </p:txBody>
      </p:sp>
      <p:cxnSp>
        <p:nvCxnSpPr>
          <p:cNvPr id="19" name="Straight Arrow Connector 18"/>
          <p:cNvCxnSpPr/>
          <p:nvPr/>
        </p:nvCxnSpPr>
        <p:spPr>
          <a:xfrm flipV="1">
            <a:off x="4485005" y="2766695"/>
            <a:ext cx="0" cy="762000"/>
          </a:xfrm>
          <a:prstGeom prst="straightConnector1">
            <a:avLst/>
          </a:prstGeom>
          <a:ln>
            <a:solidFill>
              <a:schemeClr val="tx1"/>
            </a:solidFill>
            <a:headEnd type="arrow"/>
            <a:tailEnd type="arrow"/>
          </a:ln>
        </p:spPr>
        <p:style>
          <a:lnRef idx="2">
            <a:schemeClr val="accent1"/>
          </a:lnRef>
          <a:fillRef idx="0">
            <a:srgbClr val="FFFFFF"/>
          </a:fillRef>
          <a:effectRef idx="0">
            <a:srgbClr val="FFFFFF"/>
          </a:effectRef>
          <a:fontRef idx="minor">
            <a:schemeClr val="tx1"/>
          </a:fontRef>
        </p:style>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strips(downLeft)">
                                      <p:cBhvr>
                                        <p:cTn id="7" dur="500"/>
                                        <p:tgtEl>
                                          <p:spTgt spid="10"/>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p:tgtEl>
                                          <p:spTgt spid="12"/>
                                        </p:tgtEl>
                                        <p:attrNameLst>
                                          <p:attrName>ppt_y</p:attrName>
                                        </p:attrNameLst>
                                      </p:cBhvr>
                                      <p:tavLst>
                                        <p:tav tm="0">
                                          <p:val>
                                            <p:strVal val="#ppt_y+#ppt_h*1.125000"/>
                                          </p:val>
                                        </p:tav>
                                        <p:tav tm="100000">
                                          <p:val>
                                            <p:strVal val="#ppt_y"/>
                                          </p:val>
                                        </p:tav>
                                      </p:tavLst>
                                    </p:anim>
                                    <p:animEffect transition="in" filter="wipe(up)">
                                      <p:cBhvr>
                                        <p:cTn id="12" dur="500"/>
                                        <p:tgtEl>
                                          <p:spTgt spid="12"/>
                                        </p:tgtEl>
                                      </p:cBhvr>
                                    </p:animEffect>
                                  </p:childTnLst>
                                </p:cTn>
                              </p:par>
                            </p:childTnLst>
                          </p:cTn>
                        </p:par>
                        <p:par>
                          <p:cTn id="13" fill="hold">
                            <p:stCondLst>
                              <p:cond delay="1000"/>
                            </p:stCondLst>
                            <p:childTnLst>
                              <p:par>
                                <p:cTn id="14" presetID="12" presetClass="entr" presetSubtype="4" fill="hold" grpId="0" nodeType="afterEffect">
                                  <p:stCondLst>
                                    <p:cond delay="0"/>
                                  </p:stCondLst>
                                  <p:childTnLst>
                                    <p:set>
                                      <p:cBhvr>
                                        <p:cTn id="15" dur="1" fill="hold">
                                          <p:stCondLst>
                                            <p:cond delay="0"/>
                                          </p:stCondLst>
                                        </p:cTn>
                                        <p:tgtEl>
                                          <p:spTgt spid="11"/>
                                        </p:tgtEl>
                                        <p:attrNameLst>
                                          <p:attrName>style.visibility</p:attrName>
                                        </p:attrNameLst>
                                      </p:cBhvr>
                                      <p:to>
                                        <p:strVal val="visible"/>
                                      </p:to>
                                    </p:set>
                                    <p:anim calcmode="lin" valueType="num">
                                      <p:cBhvr additive="base">
                                        <p:cTn id="16" dur="500"/>
                                        <p:tgtEl>
                                          <p:spTgt spid="11"/>
                                        </p:tgtEl>
                                        <p:attrNameLst>
                                          <p:attrName>ppt_y</p:attrName>
                                        </p:attrNameLst>
                                      </p:cBhvr>
                                      <p:tavLst>
                                        <p:tav tm="0">
                                          <p:val>
                                            <p:strVal val="#ppt_y+#ppt_h*1.125000"/>
                                          </p:val>
                                        </p:tav>
                                        <p:tav tm="100000">
                                          <p:val>
                                            <p:strVal val="#ppt_y"/>
                                          </p:val>
                                        </p:tav>
                                      </p:tavLst>
                                    </p:anim>
                                    <p:animEffect transition="in" filter="wipe(up)">
                                      <p:cBhvr>
                                        <p:cTn id="17" dur="500"/>
                                        <p:tgtEl>
                                          <p:spTgt spid="11"/>
                                        </p:tgtEl>
                                      </p:cBhvr>
                                    </p:animEffect>
                                  </p:childTnLst>
                                </p:cTn>
                              </p:par>
                              <p:par>
                                <p:cTn id="18" presetID="12" presetClass="entr" presetSubtype="4" fill="hold" grpId="0" nodeType="withEffect">
                                  <p:stCondLst>
                                    <p:cond delay="0"/>
                                  </p:stCondLst>
                                  <p:childTnLst>
                                    <p:set>
                                      <p:cBhvr>
                                        <p:cTn id="19" dur="1" fill="hold">
                                          <p:stCondLst>
                                            <p:cond delay="0"/>
                                          </p:stCondLst>
                                        </p:cTn>
                                        <p:tgtEl>
                                          <p:spTgt spid="1130"/>
                                        </p:tgtEl>
                                        <p:attrNameLst>
                                          <p:attrName>style.visibility</p:attrName>
                                        </p:attrNameLst>
                                      </p:cBhvr>
                                      <p:to>
                                        <p:strVal val="visible"/>
                                      </p:to>
                                    </p:set>
                                    <p:anim calcmode="lin" valueType="num">
                                      <p:cBhvr additive="base">
                                        <p:cTn id="20" dur="500"/>
                                        <p:tgtEl>
                                          <p:spTgt spid="1130"/>
                                        </p:tgtEl>
                                        <p:attrNameLst>
                                          <p:attrName>ppt_y</p:attrName>
                                        </p:attrNameLst>
                                      </p:cBhvr>
                                      <p:tavLst>
                                        <p:tav tm="0">
                                          <p:val>
                                            <p:strVal val="#ppt_y+#ppt_h*1.125000"/>
                                          </p:val>
                                        </p:tav>
                                        <p:tav tm="100000">
                                          <p:val>
                                            <p:strVal val="#ppt_y"/>
                                          </p:val>
                                        </p:tav>
                                      </p:tavLst>
                                    </p:anim>
                                    <p:animEffect transition="in" filter="wipe(up)">
                                      <p:cBhvr>
                                        <p:cTn id="21" dur="500"/>
                                        <p:tgtEl>
                                          <p:spTgt spid="1130"/>
                                        </p:tgtEl>
                                      </p:cBhvr>
                                    </p:animEffect>
                                  </p:childTnLst>
                                </p:cTn>
                              </p:par>
                              <p:par>
                                <p:cTn id="22" presetID="12" presetClass="entr" presetSubtype="4"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 calcmode="lin" valueType="num">
                                      <p:cBhvr additive="base">
                                        <p:cTn id="24" dur="500"/>
                                        <p:tgtEl>
                                          <p:spTgt spid="14"/>
                                        </p:tgtEl>
                                        <p:attrNameLst>
                                          <p:attrName>ppt_y</p:attrName>
                                        </p:attrNameLst>
                                      </p:cBhvr>
                                      <p:tavLst>
                                        <p:tav tm="0">
                                          <p:val>
                                            <p:strVal val="#ppt_y+#ppt_h*1.125000"/>
                                          </p:val>
                                        </p:tav>
                                        <p:tav tm="100000">
                                          <p:val>
                                            <p:strVal val="#ppt_y"/>
                                          </p:val>
                                        </p:tav>
                                      </p:tavLst>
                                    </p:anim>
                                    <p:animEffect transition="in" filter="wipe(up)">
                                      <p:cBhvr>
                                        <p:cTn id="25" dur="500"/>
                                        <p:tgtEl>
                                          <p:spTgt spid="14"/>
                                        </p:tgtEl>
                                      </p:cBhvr>
                                    </p:animEffect>
                                  </p:childTnLst>
                                </p:cTn>
                              </p:par>
                              <p:par>
                                <p:cTn id="26" presetID="12" presetClass="entr" presetSubtype="4" fill="hold" grpId="0" nodeType="withEffect">
                                  <p:stCondLst>
                                    <p:cond delay="0"/>
                                  </p:stCondLst>
                                  <p:childTnLst>
                                    <p:set>
                                      <p:cBhvr>
                                        <p:cTn id="27" dur="1" fill="hold">
                                          <p:stCondLst>
                                            <p:cond delay="0"/>
                                          </p:stCondLst>
                                        </p:cTn>
                                        <p:tgtEl>
                                          <p:spTgt spid="16"/>
                                        </p:tgtEl>
                                        <p:attrNameLst>
                                          <p:attrName>style.visibility</p:attrName>
                                        </p:attrNameLst>
                                      </p:cBhvr>
                                      <p:to>
                                        <p:strVal val="visible"/>
                                      </p:to>
                                    </p:set>
                                    <p:anim calcmode="lin" valueType="num">
                                      <p:cBhvr additive="base">
                                        <p:cTn id="28" dur="500"/>
                                        <p:tgtEl>
                                          <p:spTgt spid="16"/>
                                        </p:tgtEl>
                                        <p:attrNameLst>
                                          <p:attrName>ppt_y</p:attrName>
                                        </p:attrNameLst>
                                      </p:cBhvr>
                                      <p:tavLst>
                                        <p:tav tm="0">
                                          <p:val>
                                            <p:strVal val="#ppt_y+#ppt_h*1.125000"/>
                                          </p:val>
                                        </p:tav>
                                        <p:tav tm="100000">
                                          <p:val>
                                            <p:strVal val="#ppt_y"/>
                                          </p:val>
                                        </p:tav>
                                      </p:tavLst>
                                    </p:anim>
                                    <p:animEffect transition="in" filter="wipe(up)">
                                      <p:cBhvr>
                                        <p:cTn id="29" dur="500"/>
                                        <p:tgtEl>
                                          <p:spTgt spid="16"/>
                                        </p:tgtEl>
                                      </p:cBhvr>
                                    </p:animEffect>
                                  </p:childTnLst>
                                </p:cTn>
                              </p:par>
                              <p:par>
                                <p:cTn id="30" presetID="12" presetClass="entr" presetSubtype="4" fill="hold" grpId="0" nodeType="withEffect">
                                  <p:stCondLst>
                                    <p:cond delay="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p:tgtEl>
                                          <p:spTgt spid="18"/>
                                        </p:tgtEl>
                                        <p:attrNameLst>
                                          <p:attrName>ppt_y</p:attrName>
                                        </p:attrNameLst>
                                      </p:cBhvr>
                                      <p:tavLst>
                                        <p:tav tm="0">
                                          <p:val>
                                            <p:strVal val="#ppt_y+#ppt_h*1.125000"/>
                                          </p:val>
                                        </p:tav>
                                        <p:tav tm="100000">
                                          <p:val>
                                            <p:strVal val="#ppt_y"/>
                                          </p:val>
                                        </p:tav>
                                      </p:tavLst>
                                    </p:anim>
                                    <p:animEffect transition="in" filter="wipe(up)">
                                      <p:cBhvr>
                                        <p:cTn id="33" dur="500"/>
                                        <p:tgtEl>
                                          <p:spTgt spid="18"/>
                                        </p:tgtEl>
                                      </p:cBhvr>
                                    </p:animEffect>
                                  </p:childTnLst>
                                </p:cTn>
                              </p:par>
                              <p:par>
                                <p:cTn id="34" presetID="22" presetClass="entr" presetSubtype="4"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down)">
                                      <p:cBhvr>
                                        <p:cTn id="36" dur="500"/>
                                        <p:tgtEl>
                                          <p:spTgt spid="17"/>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500"/>
                                        <p:tgtEl>
                                          <p:spTgt spid="13"/>
                                        </p:tgtEl>
                                        <p:attrNameLst>
                                          <p:attrName>ppt_y</p:attrName>
                                        </p:attrNameLst>
                                      </p:cBhvr>
                                      <p:tavLst>
                                        <p:tav tm="0">
                                          <p:val>
                                            <p:strVal val="#ppt_y+#ppt_h*1.125000"/>
                                          </p:val>
                                        </p:tav>
                                        <p:tav tm="100000">
                                          <p:val>
                                            <p:strVal val="#ppt_y"/>
                                          </p:val>
                                        </p:tav>
                                      </p:tavLst>
                                    </p:anim>
                                    <p:animEffect transition="in" filter="wipe(up)">
                                      <p:cBhvr>
                                        <p:cTn id="40" dur="500"/>
                                        <p:tgtEl>
                                          <p:spTgt spid="13"/>
                                        </p:tgtEl>
                                      </p:cBhvr>
                                    </p:animEffect>
                                  </p:childTnLst>
                                </p:cTn>
                              </p:par>
                              <p:par>
                                <p:cTn id="41" presetID="12" presetClass="entr" presetSubtype="4" fill="hold"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p:tgtEl>
                                          <p:spTgt spid="7"/>
                                        </p:tgtEl>
                                        <p:attrNameLst>
                                          <p:attrName>ppt_y</p:attrName>
                                        </p:attrNameLst>
                                      </p:cBhvr>
                                      <p:tavLst>
                                        <p:tav tm="0">
                                          <p:val>
                                            <p:strVal val="#ppt_y+#ppt_h*1.125000"/>
                                          </p:val>
                                        </p:tav>
                                        <p:tav tm="100000">
                                          <p:val>
                                            <p:strVal val="#ppt_y"/>
                                          </p:val>
                                        </p:tav>
                                      </p:tavLst>
                                    </p:anim>
                                    <p:animEffect transition="in" filter="wipe(up)">
                                      <p:cBhvr>
                                        <p:cTn id="44" dur="500"/>
                                        <p:tgtEl>
                                          <p:spTgt spid="7"/>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1110"/>
                                        </p:tgtEl>
                                        <p:attrNameLst>
                                          <p:attrName>style.visibility</p:attrName>
                                        </p:attrNameLst>
                                      </p:cBhvr>
                                      <p:to>
                                        <p:strVal val="visible"/>
                                      </p:to>
                                    </p:set>
                                    <p:animEffect transition="in" filter="wipe(down)">
                                      <p:cBhvr>
                                        <p:cTn id="47" dur="500"/>
                                        <p:tgtEl>
                                          <p:spTgt spid="1110"/>
                                        </p:tgtEl>
                                      </p:cBhvr>
                                    </p:animEffect>
                                  </p:childTnLst>
                                </p:cTn>
                              </p:par>
                              <p:par>
                                <p:cTn id="48" presetID="22" presetClass="entr" presetSubtype="4" fill="hold"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wipe(down)">
                                      <p:cBhvr>
                                        <p:cTn id="50"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1" grpId="1" animBg="1"/>
      <p:bldP spid="12" grpId="0" bldLvl="0" animBg="1"/>
      <p:bldP spid="12" grpId="1" animBg="1"/>
      <p:bldP spid="1130" grpId="0"/>
      <p:bldP spid="1130" grpId="1"/>
      <p:bldP spid="14" grpId="0"/>
      <p:bldP spid="14" grpId="1"/>
      <p:bldP spid="16" grpId="0"/>
      <p:bldP spid="16" grpId="1"/>
      <p:bldP spid="18" grpId="0"/>
      <p:bldP spid="18" grpId="1"/>
      <p:bldP spid="13" grpId="0"/>
      <p:bldP spid="13" grpId="1"/>
      <p:bldP spid="11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8" name="Google Shape;808;p33"/>
          <p:cNvSpPr txBox="1">
            <a:spLocks noGrp="1"/>
          </p:cNvSpPr>
          <p:nvPr>
            <p:ph type="title" idx="2"/>
          </p:nvPr>
        </p:nvSpPr>
        <p:spPr>
          <a:xfrm>
            <a:off x="2769750" y="848005"/>
            <a:ext cx="3452100" cy="19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1500" dirty="0">
                <a:solidFill>
                  <a:schemeClr val="tx1"/>
                </a:solidFill>
              </a:rPr>
              <a:t>0</a:t>
            </a:r>
            <a:r>
              <a:rPr lang="en-US" altLang="en-GB" sz="11500" dirty="0">
                <a:solidFill>
                  <a:schemeClr val="tx1"/>
                </a:solidFill>
              </a:rPr>
              <a:t>2</a:t>
            </a:r>
          </a:p>
        </p:txBody>
      </p:sp>
      <p:sp>
        <p:nvSpPr>
          <p:cNvPr id="809" name="Google Shape;809;p33"/>
          <p:cNvSpPr txBox="1">
            <a:spLocks noGrp="1"/>
          </p:cNvSpPr>
          <p:nvPr>
            <p:ph type="subTitle" idx="1"/>
          </p:nvPr>
        </p:nvSpPr>
        <p:spPr>
          <a:xfrm>
            <a:off x="3532505" y="2900045"/>
            <a:ext cx="2293620" cy="65786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altLang="en-GB" sz="2000" dirty="0"/>
              <a:t>Advantages</a:t>
            </a:r>
            <a:endParaRPr lang="en-GB" sz="2000" dirty="0"/>
          </a:p>
          <a:p>
            <a:pPr marL="285750" lvl="0" indent="-285750" algn="l" rtl="0">
              <a:lnSpc>
                <a:spcPct val="60000"/>
              </a:lnSpc>
              <a:spcAft>
                <a:spcPts val="1200"/>
              </a:spcAft>
              <a:buFont typeface="Arial" panose="020B0604020202020204" pitchFamily="34" charset="0"/>
              <a:buChar char="•"/>
            </a:pPr>
            <a:r>
              <a:rPr lang="en-US" altLang="en-GB" sz="2000" dirty="0"/>
              <a:t>Disadvantages</a:t>
            </a:r>
          </a:p>
        </p:txBody>
      </p:sp>
      <p:grpSp>
        <p:nvGrpSpPr>
          <p:cNvPr id="810" name="Google Shape;810;p33"/>
          <p:cNvGrpSpPr/>
          <p:nvPr/>
        </p:nvGrpSpPr>
        <p:grpSpPr>
          <a:xfrm>
            <a:off x="720000" y="539997"/>
            <a:ext cx="1621231" cy="1603551"/>
            <a:chOff x="2214529" y="2433804"/>
            <a:chExt cx="2706110" cy="2676600"/>
          </a:xfrm>
        </p:grpSpPr>
        <p:sp>
          <p:nvSpPr>
            <p:cNvPr id="811" name="Google Shape;811;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33"/>
            <p:cNvGrpSpPr/>
            <p:nvPr/>
          </p:nvGrpSpPr>
          <p:grpSpPr>
            <a:xfrm>
              <a:off x="2343091" y="3325866"/>
              <a:ext cx="301143" cy="95916"/>
              <a:chOff x="5581225" y="1820025"/>
              <a:chExt cx="463725" cy="147700"/>
            </a:xfrm>
          </p:grpSpPr>
          <p:sp>
            <p:nvSpPr>
              <p:cNvPr id="816" name="Google Shape;81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33"/>
            <p:cNvGrpSpPr/>
            <p:nvPr/>
          </p:nvGrpSpPr>
          <p:grpSpPr>
            <a:xfrm>
              <a:off x="4381216" y="3467266"/>
              <a:ext cx="301143" cy="95916"/>
              <a:chOff x="5581225" y="1820025"/>
              <a:chExt cx="463725" cy="147700"/>
            </a:xfrm>
          </p:grpSpPr>
          <p:sp>
            <p:nvSpPr>
              <p:cNvPr id="831" name="Google Shape;83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33"/>
            <p:cNvGrpSpPr/>
            <p:nvPr/>
          </p:nvGrpSpPr>
          <p:grpSpPr>
            <a:xfrm>
              <a:off x="3189766" y="4732391"/>
              <a:ext cx="301143" cy="95916"/>
              <a:chOff x="5581225" y="1820025"/>
              <a:chExt cx="463725" cy="147700"/>
            </a:xfrm>
          </p:grpSpPr>
          <p:sp>
            <p:nvSpPr>
              <p:cNvPr id="846" name="Google Shape;84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33"/>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33"/>
            <p:cNvGrpSpPr/>
            <p:nvPr/>
          </p:nvGrpSpPr>
          <p:grpSpPr>
            <a:xfrm>
              <a:off x="3390682" y="3715768"/>
              <a:ext cx="353683" cy="112666"/>
              <a:chOff x="5581225" y="1820025"/>
              <a:chExt cx="463725" cy="147700"/>
            </a:xfrm>
          </p:grpSpPr>
          <p:sp>
            <p:nvSpPr>
              <p:cNvPr id="861" name="Google Shape;86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 name="Google Shape;874;p33"/>
          <p:cNvGrpSpPr/>
          <p:nvPr/>
        </p:nvGrpSpPr>
        <p:grpSpPr>
          <a:xfrm>
            <a:off x="6802775" y="2999947"/>
            <a:ext cx="1621231" cy="1603551"/>
            <a:chOff x="2214529" y="2433804"/>
            <a:chExt cx="2706110" cy="2676600"/>
          </a:xfrm>
        </p:grpSpPr>
        <p:sp>
          <p:nvSpPr>
            <p:cNvPr id="875" name="Google Shape;875;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 name="Google Shape;879;p33"/>
            <p:cNvGrpSpPr/>
            <p:nvPr/>
          </p:nvGrpSpPr>
          <p:grpSpPr>
            <a:xfrm>
              <a:off x="2343091" y="3325866"/>
              <a:ext cx="301143" cy="95916"/>
              <a:chOff x="5581225" y="1820025"/>
              <a:chExt cx="463725" cy="147700"/>
            </a:xfrm>
          </p:grpSpPr>
          <p:sp>
            <p:nvSpPr>
              <p:cNvPr id="880" name="Google Shape;88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33"/>
            <p:cNvGrpSpPr/>
            <p:nvPr/>
          </p:nvGrpSpPr>
          <p:grpSpPr>
            <a:xfrm>
              <a:off x="4381216" y="3467266"/>
              <a:ext cx="301143" cy="95916"/>
              <a:chOff x="5581225" y="1820025"/>
              <a:chExt cx="463725" cy="147700"/>
            </a:xfrm>
          </p:grpSpPr>
          <p:sp>
            <p:nvSpPr>
              <p:cNvPr id="895" name="Google Shape;89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 name="Google Shape;908;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 name="Google Shape;909;p33"/>
            <p:cNvGrpSpPr/>
            <p:nvPr/>
          </p:nvGrpSpPr>
          <p:grpSpPr>
            <a:xfrm>
              <a:off x="3189766" y="4732391"/>
              <a:ext cx="301143" cy="95916"/>
              <a:chOff x="5581225" y="1820025"/>
              <a:chExt cx="463725" cy="147700"/>
            </a:xfrm>
          </p:grpSpPr>
          <p:sp>
            <p:nvSpPr>
              <p:cNvPr id="910" name="Google Shape;91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33"/>
            <p:cNvSpPr/>
            <p:nvPr/>
          </p:nvSpPr>
          <p:spPr>
            <a:xfrm rot="367083">
              <a:off x="3328261" y="3532838"/>
              <a:ext cx="478525" cy="4785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33"/>
            <p:cNvGrpSpPr/>
            <p:nvPr/>
          </p:nvGrpSpPr>
          <p:grpSpPr>
            <a:xfrm>
              <a:off x="3390682" y="3715768"/>
              <a:ext cx="353683" cy="112666"/>
              <a:chOff x="5581225" y="1820025"/>
              <a:chExt cx="463725" cy="147700"/>
            </a:xfrm>
          </p:grpSpPr>
          <p:sp>
            <p:nvSpPr>
              <p:cNvPr id="925" name="Google Shape;92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9" name="Google Shape;939;p33"/>
          <p:cNvSpPr/>
          <p:nvPr/>
        </p:nvSpPr>
        <p:spPr>
          <a:xfrm rot="20452125">
            <a:off x="1158240" y="292290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33"/>
          <p:cNvGrpSpPr/>
          <p:nvPr/>
        </p:nvGrpSpPr>
        <p:grpSpPr>
          <a:xfrm rot="20452125">
            <a:off x="1186815" y="2985770"/>
            <a:ext cx="107315" cy="36830"/>
            <a:chOff x="5593400" y="2441250"/>
            <a:chExt cx="463750" cy="159925"/>
          </a:xfrm>
        </p:grpSpPr>
        <p:sp>
          <p:nvSpPr>
            <p:cNvPr id="941" name="Google Shape;94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p33"/>
          <p:cNvSpPr/>
          <p:nvPr/>
        </p:nvSpPr>
        <p:spPr>
          <a:xfrm rot="1813784">
            <a:off x="2287270" y="368046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33"/>
          <p:cNvGrpSpPr/>
          <p:nvPr/>
        </p:nvGrpSpPr>
        <p:grpSpPr>
          <a:xfrm rot="1813784">
            <a:off x="2317750" y="3743325"/>
            <a:ext cx="107315" cy="36830"/>
            <a:chOff x="5593400" y="2441250"/>
            <a:chExt cx="463750" cy="159925"/>
          </a:xfrm>
        </p:grpSpPr>
        <p:sp>
          <p:nvSpPr>
            <p:cNvPr id="957" name="Google Shape;957;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 name="Google Shape;971;p33"/>
          <p:cNvSpPr/>
          <p:nvPr/>
        </p:nvSpPr>
        <p:spPr>
          <a:xfrm rot="20440845">
            <a:off x="6356350" y="66421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33"/>
          <p:cNvGrpSpPr/>
          <p:nvPr/>
        </p:nvGrpSpPr>
        <p:grpSpPr>
          <a:xfrm rot="20440845">
            <a:off x="6385560" y="727710"/>
            <a:ext cx="107315" cy="36830"/>
            <a:chOff x="5593400" y="2441250"/>
            <a:chExt cx="463750" cy="159925"/>
          </a:xfrm>
        </p:grpSpPr>
        <p:sp>
          <p:nvSpPr>
            <p:cNvPr id="973" name="Google Shape;973;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33"/>
          <p:cNvSpPr/>
          <p:nvPr/>
        </p:nvSpPr>
        <p:spPr>
          <a:xfrm rot="2179222">
            <a:off x="7726680" y="195389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33"/>
          <p:cNvGrpSpPr/>
          <p:nvPr/>
        </p:nvGrpSpPr>
        <p:grpSpPr>
          <a:xfrm rot="2179222">
            <a:off x="7757160" y="2017395"/>
            <a:ext cx="107315" cy="36830"/>
            <a:chOff x="5593400" y="2441250"/>
            <a:chExt cx="463750" cy="159925"/>
          </a:xfrm>
        </p:grpSpPr>
        <p:sp>
          <p:nvSpPr>
            <p:cNvPr id="989" name="Google Shape;989;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33"/>
          <p:cNvSpPr/>
          <p:nvPr/>
        </p:nvSpPr>
        <p:spPr>
          <a:xfrm rot="21326394">
            <a:off x="6356350" y="210502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3"/>
          <p:cNvGrpSpPr/>
          <p:nvPr/>
        </p:nvGrpSpPr>
        <p:grpSpPr>
          <a:xfrm rot="21326394">
            <a:off x="6385560" y="2168525"/>
            <a:ext cx="107315" cy="36830"/>
            <a:chOff x="5593400" y="2441250"/>
            <a:chExt cx="463750" cy="159925"/>
          </a:xfrm>
        </p:grpSpPr>
        <p:sp>
          <p:nvSpPr>
            <p:cNvPr id="1005" name="Google Shape;1005;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33"/>
          <p:cNvGrpSpPr/>
          <p:nvPr/>
        </p:nvGrpSpPr>
        <p:grpSpPr>
          <a:xfrm rot="-774445">
            <a:off x="965047" y="4403683"/>
            <a:ext cx="166573" cy="166573"/>
            <a:chOff x="2810757" y="1723146"/>
            <a:chExt cx="719700" cy="719700"/>
          </a:xfrm>
        </p:grpSpPr>
        <p:sp>
          <p:nvSpPr>
            <p:cNvPr id="1019" name="Google Shape;1019;p33"/>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33"/>
            <p:cNvGrpSpPr/>
            <p:nvPr/>
          </p:nvGrpSpPr>
          <p:grpSpPr>
            <a:xfrm>
              <a:off x="2938725" y="1995263"/>
              <a:ext cx="463750" cy="159925"/>
              <a:chOff x="5593400" y="2441250"/>
              <a:chExt cx="463750" cy="159925"/>
            </a:xfrm>
          </p:grpSpPr>
          <p:sp>
            <p:nvSpPr>
              <p:cNvPr id="1021" name="Google Shape;102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7" name="Google Shape;807;p33"/>
          <p:cNvSpPr txBox="1">
            <a:spLocks noGrp="1"/>
          </p:cNvSpPr>
          <p:nvPr>
            <p:ph type="title"/>
          </p:nvPr>
        </p:nvSpPr>
        <p:spPr>
          <a:xfrm>
            <a:off x="7926070" y="330835"/>
            <a:ext cx="1047750" cy="74358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 </a:t>
            </a:r>
          </a:p>
        </p:txBody>
      </p:sp>
      <p:sp>
        <p:nvSpPr>
          <p:cNvPr id="802" name="Google Shape;802;p32"/>
          <p:cNvSpPr/>
          <p:nvPr/>
        </p:nvSpPr>
        <p:spPr>
          <a:xfrm>
            <a:off x="3623785" y="2397040"/>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Google Shape;692;p32"/>
          <p:cNvSpPr txBox="1"/>
          <p:nvPr/>
        </p:nvSpPr>
        <p:spPr>
          <a:xfrm>
            <a:off x="-20746" y="4749202"/>
            <a:ext cx="7060543"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sz="1200" dirty="0"/>
              <a:t>https://www.ecstuff4u.com/2019/10/advantage-disadvantage-semiconductor-devices.html</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49"/>
        <p:cNvGrpSpPr/>
        <p:nvPr/>
      </p:nvGrpSpPr>
      <p:grpSpPr>
        <a:xfrm>
          <a:off x="0" y="0"/>
          <a:ext cx="0" cy="0"/>
          <a:chOff x="0" y="0"/>
          <a:chExt cx="0" cy="0"/>
        </a:xfrm>
      </p:grpSpPr>
      <p:sp>
        <p:nvSpPr>
          <p:cNvPr id="1650" name="Google Shape;1650;p41"/>
          <p:cNvSpPr txBox="1">
            <a:spLocks noGrp="1"/>
          </p:cNvSpPr>
          <p:nvPr>
            <p:ph type="title"/>
          </p:nvPr>
        </p:nvSpPr>
        <p:spPr>
          <a:xfrm>
            <a:off x="309155" y="123080"/>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tx1"/>
                </a:solidFill>
              </a:rPr>
              <a:t>Advantages</a:t>
            </a:r>
          </a:p>
        </p:txBody>
      </p:sp>
      <p:sp>
        <p:nvSpPr>
          <p:cNvPr id="1651" name="Google Shape;1651;p41"/>
          <p:cNvSpPr txBox="1">
            <a:spLocks noGrp="1"/>
          </p:cNvSpPr>
          <p:nvPr>
            <p:ph type="subTitle" idx="3"/>
          </p:nvPr>
        </p:nvSpPr>
        <p:spPr>
          <a:xfrm>
            <a:off x="3373120" y="4069715"/>
            <a:ext cx="2508885" cy="82677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They are very cheap to produce as compared to vacuum tubes</a:t>
            </a:r>
          </a:p>
        </p:txBody>
      </p:sp>
      <p:sp>
        <p:nvSpPr>
          <p:cNvPr id="1652" name="Google Shape;1652;p41"/>
          <p:cNvSpPr txBox="1">
            <a:spLocks noGrp="1"/>
          </p:cNvSpPr>
          <p:nvPr>
            <p:ph type="subTitle" idx="1"/>
          </p:nvPr>
        </p:nvSpPr>
        <p:spPr>
          <a:xfrm>
            <a:off x="720090" y="4069715"/>
            <a:ext cx="2199005" cy="100266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a:t>Semi-conductor devices are usually shockproof and safe</a:t>
            </a:r>
          </a:p>
        </p:txBody>
      </p:sp>
      <p:sp>
        <p:nvSpPr>
          <p:cNvPr id="1653" name="Google Shape;1653;p41"/>
          <p:cNvSpPr txBox="1">
            <a:spLocks noGrp="1"/>
          </p:cNvSpPr>
          <p:nvPr>
            <p:ph type="subTitle" idx="2"/>
          </p:nvPr>
        </p:nvSpPr>
        <p:spPr>
          <a:xfrm>
            <a:off x="720000" y="3843827"/>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Shock Proof</a:t>
            </a:r>
          </a:p>
        </p:txBody>
      </p:sp>
      <p:sp>
        <p:nvSpPr>
          <p:cNvPr id="1654" name="Google Shape;1654;p41"/>
          <p:cNvSpPr txBox="1">
            <a:spLocks noGrp="1"/>
          </p:cNvSpPr>
          <p:nvPr>
            <p:ph type="subTitle" idx="4"/>
          </p:nvPr>
        </p:nvSpPr>
        <p:spPr>
          <a:xfrm>
            <a:off x="3472650" y="3843827"/>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Cheaper</a:t>
            </a:r>
          </a:p>
        </p:txBody>
      </p:sp>
      <p:sp>
        <p:nvSpPr>
          <p:cNvPr id="1655" name="Google Shape;1655;p41"/>
          <p:cNvSpPr txBox="1">
            <a:spLocks noGrp="1"/>
          </p:cNvSpPr>
          <p:nvPr>
            <p:ph type="subTitle" idx="5"/>
          </p:nvPr>
        </p:nvSpPr>
        <p:spPr>
          <a:xfrm>
            <a:off x="6277610" y="4069715"/>
            <a:ext cx="2199005" cy="107378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a:t>No heating is required so these devices are immediately set into operation</a:t>
            </a:r>
          </a:p>
        </p:txBody>
      </p:sp>
      <p:sp>
        <p:nvSpPr>
          <p:cNvPr id="1656" name="Google Shape;1656;p41"/>
          <p:cNvSpPr txBox="1">
            <a:spLocks noGrp="1"/>
          </p:cNvSpPr>
          <p:nvPr>
            <p:ph type="subTitle" idx="6"/>
          </p:nvPr>
        </p:nvSpPr>
        <p:spPr>
          <a:xfrm>
            <a:off x="6277610" y="3843762"/>
            <a:ext cx="2273300" cy="52578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dirty="0"/>
              <a:t>Immediate Use</a:t>
            </a:r>
          </a:p>
        </p:txBody>
      </p:sp>
      <p:sp>
        <p:nvSpPr>
          <p:cNvPr id="1657" name="Google Shape;1657;p41"/>
          <p:cNvSpPr txBox="1">
            <a:spLocks noGrp="1"/>
          </p:cNvSpPr>
          <p:nvPr>
            <p:ph type="subTitle" idx="7"/>
          </p:nvPr>
        </p:nvSpPr>
        <p:spPr>
          <a:xfrm>
            <a:off x="583565" y="1846580"/>
            <a:ext cx="2559050" cy="114744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a:t>They are very small in size so the circuits involving them are very compact and portable</a:t>
            </a:r>
          </a:p>
        </p:txBody>
      </p:sp>
      <p:sp>
        <p:nvSpPr>
          <p:cNvPr id="1658" name="Google Shape;1658;p41"/>
          <p:cNvSpPr txBox="1">
            <a:spLocks noGrp="1"/>
          </p:cNvSpPr>
          <p:nvPr>
            <p:ph type="subTitle" idx="8"/>
          </p:nvPr>
        </p:nvSpPr>
        <p:spPr>
          <a:xfrm>
            <a:off x="720000" y="1620427"/>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Compact</a:t>
            </a:r>
          </a:p>
        </p:txBody>
      </p:sp>
      <p:sp>
        <p:nvSpPr>
          <p:cNvPr id="1659" name="Google Shape;1659;p41"/>
          <p:cNvSpPr txBox="1">
            <a:spLocks noGrp="1"/>
          </p:cNvSpPr>
          <p:nvPr>
            <p:ph type="subTitle" idx="9"/>
          </p:nvPr>
        </p:nvSpPr>
        <p:spPr>
          <a:xfrm>
            <a:off x="3373120" y="1846580"/>
            <a:ext cx="2548255" cy="108267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a:t>They require a very low voltage to operate and hence the power consumption is very low</a:t>
            </a:r>
          </a:p>
        </p:txBody>
      </p:sp>
      <p:sp>
        <p:nvSpPr>
          <p:cNvPr id="1660" name="Google Shape;1660;p41"/>
          <p:cNvSpPr txBox="1">
            <a:spLocks noGrp="1"/>
          </p:cNvSpPr>
          <p:nvPr>
            <p:ph type="subTitle" idx="13"/>
          </p:nvPr>
        </p:nvSpPr>
        <p:spPr>
          <a:xfrm>
            <a:off x="3472650" y="1620427"/>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Power Saving</a:t>
            </a:r>
          </a:p>
        </p:txBody>
      </p:sp>
      <p:sp>
        <p:nvSpPr>
          <p:cNvPr id="1661" name="Google Shape;1661;p41"/>
          <p:cNvSpPr txBox="1">
            <a:spLocks noGrp="1"/>
          </p:cNvSpPr>
          <p:nvPr>
            <p:ph type="subTitle" idx="14"/>
          </p:nvPr>
        </p:nvSpPr>
        <p:spPr>
          <a:xfrm>
            <a:off x="6225300" y="1846620"/>
            <a:ext cx="2198700" cy="6681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a:t>The semi-conductor devices can be used for a very long time</a:t>
            </a:r>
          </a:p>
        </p:txBody>
      </p:sp>
      <p:sp>
        <p:nvSpPr>
          <p:cNvPr id="1662" name="Google Shape;1662;p41"/>
          <p:cNvSpPr txBox="1">
            <a:spLocks noGrp="1"/>
          </p:cNvSpPr>
          <p:nvPr>
            <p:ph type="subTitle" idx="15"/>
          </p:nvPr>
        </p:nvSpPr>
        <p:spPr>
          <a:xfrm>
            <a:off x="6225300" y="1620427"/>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Lifetime Use</a:t>
            </a:r>
          </a:p>
        </p:txBody>
      </p:sp>
      <p:sp>
        <p:nvSpPr>
          <p:cNvPr id="1663" name="Google Shape;1663;p41"/>
          <p:cNvSpPr/>
          <p:nvPr/>
        </p:nvSpPr>
        <p:spPr>
          <a:xfrm>
            <a:off x="6873715" y="499660"/>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1664" name="Google Shape;1664;p41"/>
          <p:cNvSpPr/>
          <p:nvPr/>
        </p:nvSpPr>
        <p:spPr>
          <a:xfrm>
            <a:off x="1485300" y="829420"/>
            <a:ext cx="668100" cy="668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41"/>
          <p:cNvSpPr/>
          <p:nvPr/>
        </p:nvSpPr>
        <p:spPr>
          <a:xfrm>
            <a:off x="4237950" y="829420"/>
            <a:ext cx="668100" cy="668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1"/>
          <p:cNvSpPr/>
          <p:nvPr/>
        </p:nvSpPr>
        <p:spPr>
          <a:xfrm>
            <a:off x="6990600" y="829420"/>
            <a:ext cx="668100" cy="668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1"/>
          <p:cNvSpPr/>
          <p:nvPr/>
        </p:nvSpPr>
        <p:spPr>
          <a:xfrm>
            <a:off x="1485300" y="3064645"/>
            <a:ext cx="668100" cy="668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1"/>
          <p:cNvSpPr/>
          <p:nvPr/>
        </p:nvSpPr>
        <p:spPr>
          <a:xfrm>
            <a:off x="4237950" y="3064645"/>
            <a:ext cx="668100" cy="6681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1"/>
          <p:cNvSpPr/>
          <p:nvPr/>
        </p:nvSpPr>
        <p:spPr>
          <a:xfrm>
            <a:off x="6990600" y="3064645"/>
            <a:ext cx="668100" cy="668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0" name="Google Shape;1670;p41"/>
          <p:cNvGrpSpPr/>
          <p:nvPr/>
        </p:nvGrpSpPr>
        <p:grpSpPr>
          <a:xfrm>
            <a:off x="7175382" y="1065239"/>
            <a:ext cx="298536" cy="196462"/>
            <a:chOff x="2302238" y="1496475"/>
            <a:chExt cx="350600" cy="230725"/>
          </a:xfrm>
        </p:grpSpPr>
        <p:sp>
          <p:nvSpPr>
            <p:cNvPr id="1671" name="Google Shape;1671;p41"/>
            <p:cNvSpPr/>
            <p:nvPr/>
          </p:nvSpPr>
          <p:spPr>
            <a:xfrm>
              <a:off x="2302238" y="1496475"/>
              <a:ext cx="350600" cy="230725"/>
            </a:xfrm>
            <a:custGeom>
              <a:avLst/>
              <a:gdLst/>
              <a:ahLst/>
              <a:cxnLst/>
              <a:rect l="l" t="t" r="r" b="b"/>
              <a:pathLst>
                <a:path w="14024" h="9229" extrusionOk="0">
                  <a:moveTo>
                    <a:pt x="7344" y="1153"/>
                  </a:moveTo>
                  <a:lnTo>
                    <a:pt x="7344" y="1478"/>
                  </a:lnTo>
                  <a:lnTo>
                    <a:pt x="6680" y="1478"/>
                  </a:lnTo>
                  <a:lnTo>
                    <a:pt x="6680" y="1153"/>
                  </a:lnTo>
                  <a:close/>
                  <a:moveTo>
                    <a:pt x="8374" y="407"/>
                  </a:moveTo>
                  <a:lnTo>
                    <a:pt x="8374" y="1478"/>
                  </a:lnTo>
                  <a:lnTo>
                    <a:pt x="7764" y="1478"/>
                  </a:lnTo>
                  <a:lnTo>
                    <a:pt x="7764" y="1153"/>
                  </a:lnTo>
                  <a:lnTo>
                    <a:pt x="7845" y="1153"/>
                  </a:lnTo>
                  <a:cubicBezTo>
                    <a:pt x="7953" y="1153"/>
                    <a:pt x="8049" y="1058"/>
                    <a:pt x="8049" y="949"/>
                  </a:cubicBezTo>
                  <a:cubicBezTo>
                    <a:pt x="8049" y="828"/>
                    <a:pt x="7953" y="732"/>
                    <a:pt x="7845" y="732"/>
                  </a:cubicBezTo>
                  <a:lnTo>
                    <a:pt x="6192" y="732"/>
                  </a:lnTo>
                  <a:cubicBezTo>
                    <a:pt x="6083" y="732"/>
                    <a:pt x="5989" y="828"/>
                    <a:pt x="5989" y="949"/>
                  </a:cubicBezTo>
                  <a:cubicBezTo>
                    <a:pt x="5989" y="1058"/>
                    <a:pt x="6083" y="1153"/>
                    <a:pt x="6192" y="1153"/>
                  </a:cubicBezTo>
                  <a:lnTo>
                    <a:pt x="6273" y="1153"/>
                  </a:lnTo>
                  <a:lnTo>
                    <a:pt x="6273" y="1478"/>
                  </a:lnTo>
                  <a:lnTo>
                    <a:pt x="5650" y="1478"/>
                  </a:lnTo>
                  <a:lnTo>
                    <a:pt x="5650" y="624"/>
                  </a:lnTo>
                  <a:cubicBezTo>
                    <a:pt x="5650" y="503"/>
                    <a:pt x="5745" y="407"/>
                    <a:pt x="5867" y="407"/>
                  </a:cubicBezTo>
                  <a:close/>
                  <a:moveTo>
                    <a:pt x="2940" y="1708"/>
                  </a:moveTo>
                  <a:lnTo>
                    <a:pt x="2940" y="6817"/>
                  </a:lnTo>
                  <a:lnTo>
                    <a:pt x="2669" y="6817"/>
                  </a:lnTo>
                  <a:lnTo>
                    <a:pt x="2669" y="1708"/>
                  </a:lnTo>
                  <a:close/>
                  <a:moveTo>
                    <a:pt x="10677" y="1898"/>
                  </a:moveTo>
                  <a:lnTo>
                    <a:pt x="10677" y="6817"/>
                  </a:lnTo>
                  <a:lnTo>
                    <a:pt x="3361" y="6817"/>
                  </a:lnTo>
                  <a:lnTo>
                    <a:pt x="3361" y="1898"/>
                  </a:lnTo>
                  <a:close/>
                  <a:moveTo>
                    <a:pt x="11355" y="1708"/>
                  </a:moveTo>
                  <a:lnTo>
                    <a:pt x="11355" y="3131"/>
                  </a:lnTo>
                  <a:cubicBezTo>
                    <a:pt x="11355" y="3240"/>
                    <a:pt x="11449" y="3334"/>
                    <a:pt x="11571" y="3334"/>
                  </a:cubicBezTo>
                  <a:cubicBezTo>
                    <a:pt x="11680" y="3334"/>
                    <a:pt x="11774" y="3240"/>
                    <a:pt x="11774" y="3131"/>
                  </a:cubicBezTo>
                  <a:lnTo>
                    <a:pt x="11774" y="1912"/>
                  </a:lnTo>
                  <a:cubicBezTo>
                    <a:pt x="12641" y="2006"/>
                    <a:pt x="13319" y="2752"/>
                    <a:pt x="13319" y="3646"/>
                  </a:cubicBezTo>
                  <a:lnTo>
                    <a:pt x="13319" y="5068"/>
                  </a:lnTo>
                  <a:cubicBezTo>
                    <a:pt x="13319" y="5963"/>
                    <a:pt x="12641" y="6708"/>
                    <a:pt x="11774" y="6803"/>
                  </a:cubicBezTo>
                  <a:lnTo>
                    <a:pt x="11774" y="4080"/>
                  </a:lnTo>
                  <a:cubicBezTo>
                    <a:pt x="11774" y="3971"/>
                    <a:pt x="11680" y="3876"/>
                    <a:pt x="11571" y="3876"/>
                  </a:cubicBezTo>
                  <a:cubicBezTo>
                    <a:pt x="11449" y="3876"/>
                    <a:pt x="11355" y="3971"/>
                    <a:pt x="11355" y="4080"/>
                  </a:cubicBezTo>
                  <a:lnTo>
                    <a:pt x="11355" y="6817"/>
                  </a:lnTo>
                  <a:lnTo>
                    <a:pt x="11084" y="6817"/>
                  </a:lnTo>
                  <a:lnTo>
                    <a:pt x="11084" y="1708"/>
                  </a:lnTo>
                  <a:close/>
                  <a:moveTo>
                    <a:pt x="13617" y="7236"/>
                  </a:moveTo>
                  <a:lnTo>
                    <a:pt x="13617" y="7630"/>
                  </a:lnTo>
                  <a:lnTo>
                    <a:pt x="407" y="7630"/>
                  </a:lnTo>
                  <a:lnTo>
                    <a:pt x="407" y="7236"/>
                  </a:lnTo>
                  <a:close/>
                  <a:moveTo>
                    <a:pt x="880" y="8049"/>
                  </a:moveTo>
                  <a:lnTo>
                    <a:pt x="880" y="8320"/>
                  </a:lnTo>
                  <a:lnTo>
                    <a:pt x="555" y="8320"/>
                  </a:lnTo>
                  <a:lnTo>
                    <a:pt x="555" y="8049"/>
                  </a:lnTo>
                  <a:close/>
                  <a:moveTo>
                    <a:pt x="7764" y="8049"/>
                  </a:moveTo>
                  <a:lnTo>
                    <a:pt x="7764" y="8320"/>
                  </a:lnTo>
                  <a:lnTo>
                    <a:pt x="6260" y="8320"/>
                  </a:lnTo>
                  <a:lnTo>
                    <a:pt x="6260" y="8049"/>
                  </a:lnTo>
                  <a:close/>
                  <a:moveTo>
                    <a:pt x="13481" y="8049"/>
                  </a:moveTo>
                  <a:lnTo>
                    <a:pt x="13481" y="8320"/>
                  </a:lnTo>
                  <a:lnTo>
                    <a:pt x="13156" y="8320"/>
                  </a:lnTo>
                  <a:lnTo>
                    <a:pt x="13156" y="8049"/>
                  </a:lnTo>
                  <a:close/>
                  <a:moveTo>
                    <a:pt x="3888" y="8049"/>
                  </a:moveTo>
                  <a:cubicBezTo>
                    <a:pt x="3821" y="8172"/>
                    <a:pt x="3794" y="8307"/>
                    <a:pt x="3794" y="8456"/>
                  </a:cubicBezTo>
                  <a:lnTo>
                    <a:pt x="3144" y="8456"/>
                  </a:lnTo>
                  <a:cubicBezTo>
                    <a:pt x="3157" y="8307"/>
                    <a:pt x="3117" y="8172"/>
                    <a:pt x="3048" y="8049"/>
                  </a:cubicBezTo>
                  <a:close/>
                  <a:moveTo>
                    <a:pt x="10975" y="8049"/>
                  </a:moveTo>
                  <a:cubicBezTo>
                    <a:pt x="10907" y="8172"/>
                    <a:pt x="10880" y="8307"/>
                    <a:pt x="10880" y="8456"/>
                  </a:cubicBezTo>
                  <a:lnTo>
                    <a:pt x="10244" y="8456"/>
                  </a:lnTo>
                  <a:cubicBezTo>
                    <a:pt x="10244" y="8307"/>
                    <a:pt x="10217" y="8172"/>
                    <a:pt x="10135" y="8049"/>
                  </a:cubicBezTo>
                  <a:close/>
                  <a:moveTo>
                    <a:pt x="2358" y="8049"/>
                  </a:moveTo>
                  <a:cubicBezTo>
                    <a:pt x="2561" y="8049"/>
                    <a:pt x="2737" y="8212"/>
                    <a:pt x="2737" y="8429"/>
                  </a:cubicBezTo>
                  <a:cubicBezTo>
                    <a:pt x="2737" y="8645"/>
                    <a:pt x="2561" y="8808"/>
                    <a:pt x="2358" y="8808"/>
                  </a:cubicBezTo>
                  <a:cubicBezTo>
                    <a:pt x="2141" y="8808"/>
                    <a:pt x="1979" y="8645"/>
                    <a:pt x="1979" y="8429"/>
                  </a:cubicBezTo>
                  <a:cubicBezTo>
                    <a:pt x="1979" y="8212"/>
                    <a:pt x="2141" y="8049"/>
                    <a:pt x="2358" y="8049"/>
                  </a:cubicBezTo>
                  <a:close/>
                  <a:moveTo>
                    <a:pt x="4580" y="8049"/>
                  </a:moveTo>
                  <a:cubicBezTo>
                    <a:pt x="4797" y="8049"/>
                    <a:pt x="4972" y="8212"/>
                    <a:pt x="4972" y="8429"/>
                  </a:cubicBezTo>
                  <a:cubicBezTo>
                    <a:pt x="4972" y="8645"/>
                    <a:pt x="4797" y="8808"/>
                    <a:pt x="4580" y="8808"/>
                  </a:cubicBezTo>
                  <a:cubicBezTo>
                    <a:pt x="4376" y="8808"/>
                    <a:pt x="4201" y="8645"/>
                    <a:pt x="4201" y="8429"/>
                  </a:cubicBezTo>
                  <a:cubicBezTo>
                    <a:pt x="4201" y="8212"/>
                    <a:pt x="4376" y="8049"/>
                    <a:pt x="4580" y="8049"/>
                  </a:cubicBezTo>
                  <a:close/>
                  <a:moveTo>
                    <a:pt x="9444" y="8049"/>
                  </a:moveTo>
                  <a:cubicBezTo>
                    <a:pt x="9660" y="8049"/>
                    <a:pt x="9823" y="8212"/>
                    <a:pt x="9823" y="8429"/>
                  </a:cubicBezTo>
                  <a:cubicBezTo>
                    <a:pt x="9823" y="8645"/>
                    <a:pt x="9660" y="8808"/>
                    <a:pt x="9444" y="8808"/>
                  </a:cubicBezTo>
                  <a:cubicBezTo>
                    <a:pt x="9241" y="8808"/>
                    <a:pt x="9064" y="8645"/>
                    <a:pt x="9064" y="8429"/>
                  </a:cubicBezTo>
                  <a:cubicBezTo>
                    <a:pt x="9064" y="8212"/>
                    <a:pt x="9241" y="8049"/>
                    <a:pt x="9444" y="8049"/>
                  </a:cubicBezTo>
                  <a:close/>
                  <a:moveTo>
                    <a:pt x="11680" y="8049"/>
                  </a:moveTo>
                  <a:cubicBezTo>
                    <a:pt x="11883" y="8049"/>
                    <a:pt x="12059" y="8212"/>
                    <a:pt x="12059" y="8429"/>
                  </a:cubicBezTo>
                  <a:cubicBezTo>
                    <a:pt x="12059" y="8645"/>
                    <a:pt x="11883" y="8808"/>
                    <a:pt x="11680" y="8808"/>
                  </a:cubicBezTo>
                  <a:cubicBezTo>
                    <a:pt x="11463" y="8808"/>
                    <a:pt x="11301" y="8645"/>
                    <a:pt x="11301" y="8429"/>
                  </a:cubicBezTo>
                  <a:cubicBezTo>
                    <a:pt x="11301" y="8212"/>
                    <a:pt x="11463" y="8049"/>
                    <a:pt x="11680" y="8049"/>
                  </a:cubicBezTo>
                  <a:close/>
                  <a:moveTo>
                    <a:pt x="5867" y="1"/>
                  </a:moveTo>
                  <a:cubicBezTo>
                    <a:pt x="5528" y="1"/>
                    <a:pt x="5243" y="272"/>
                    <a:pt x="5243" y="624"/>
                  </a:cubicBezTo>
                  <a:lnTo>
                    <a:pt x="5243" y="1478"/>
                  </a:lnTo>
                  <a:lnTo>
                    <a:pt x="3292" y="1478"/>
                  </a:lnTo>
                  <a:cubicBezTo>
                    <a:pt x="3225" y="1370"/>
                    <a:pt x="3103" y="1302"/>
                    <a:pt x="2967" y="1302"/>
                  </a:cubicBezTo>
                  <a:lnTo>
                    <a:pt x="2642" y="1302"/>
                  </a:lnTo>
                  <a:cubicBezTo>
                    <a:pt x="2506" y="1302"/>
                    <a:pt x="2385" y="1370"/>
                    <a:pt x="2317" y="1491"/>
                  </a:cubicBezTo>
                  <a:cubicBezTo>
                    <a:pt x="1193" y="1560"/>
                    <a:pt x="298" y="2508"/>
                    <a:pt x="298" y="3646"/>
                  </a:cubicBezTo>
                  <a:lnTo>
                    <a:pt x="298" y="5068"/>
                  </a:lnTo>
                  <a:cubicBezTo>
                    <a:pt x="298" y="5339"/>
                    <a:pt x="353" y="5597"/>
                    <a:pt x="447" y="5841"/>
                  </a:cubicBezTo>
                  <a:cubicBezTo>
                    <a:pt x="479" y="5925"/>
                    <a:pt x="559" y="5976"/>
                    <a:pt x="637" y="5976"/>
                  </a:cubicBezTo>
                  <a:cubicBezTo>
                    <a:pt x="660" y="5976"/>
                    <a:pt x="683" y="5972"/>
                    <a:pt x="705" y="5963"/>
                  </a:cubicBezTo>
                  <a:cubicBezTo>
                    <a:pt x="813" y="5922"/>
                    <a:pt x="867" y="5800"/>
                    <a:pt x="826" y="5692"/>
                  </a:cubicBezTo>
                  <a:cubicBezTo>
                    <a:pt x="745" y="5489"/>
                    <a:pt x="705" y="5285"/>
                    <a:pt x="705" y="5068"/>
                  </a:cubicBezTo>
                  <a:lnTo>
                    <a:pt x="705" y="3646"/>
                  </a:lnTo>
                  <a:cubicBezTo>
                    <a:pt x="705" y="2752"/>
                    <a:pt x="1382" y="2006"/>
                    <a:pt x="2263" y="1912"/>
                  </a:cubicBezTo>
                  <a:lnTo>
                    <a:pt x="2263" y="6803"/>
                  </a:lnTo>
                  <a:cubicBezTo>
                    <a:pt x="1910" y="6763"/>
                    <a:pt x="1585" y="6627"/>
                    <a:pt x="1314" y="6396"/>
                  </a:cubicBezTo>
                  <a:cubicBezTo>
                    <a:pt x="1277" y="6359"/>
                    <a:pt x="1228" y="6342"/>
                    <a:pt x="1180" y="6342"/>
                  </a:cubicBezTo>
                  <a:cubicBezTo>
                    <a:pt x="1123" y="6342"/>
                    <a:pt x="1067" y="6366"/>
                    <a:pt x="1030" y="6410"/>
                  </a:cubicBezTo>
                  <a:cubicBezTo>
                    <a:pt x="962" y="6505"/>
                    <a:pt x="962" y="6627"/>
                    <a:pt x="1057" y="6708"/>
                  </a:cubicBezTo>
                  <a:cubicBezTo>
                    <a:pt x="1097" y="6748"/>
                    <a:pt x="1151" y="6790"/>
                    <a:pt x="1193" y="6817"/>
                  </a:cubicBezTo>
                  <a:lnTo>
                    <a:pt x="353" y="6817"/>
                  </a:lnTo>
                  <a:cubicBezTo>
                    <a:pt x="163" y="6817"/>
                    <a:pt x="0" y="6979"/>
                    <a:pt x="0" y="7169"/>
                  </a:cubicBezTo>
                  <a:lnTo>
                    <a:pt x="0" y="7697"/>
                  </a:lnTo>
                  <a:cubicBezTo>
                    <a:pt x="0" y="7819"/>
                    <a:pt x="55" y="7914"/>
                    <a:pt x="136" y="7982"/>
                  </a:cubicBezTo>
                  <a:lnTo>
                    <a:pt x="136" y="8524"/>
                  </a:lnTo>
                  <a:cubicBezTo>
                    <a:pt x="136" y="8632"/>
                    <a:pt x="230" y="8727"/>
                    <a:pt x="353" y="8727"/>
                  </a:cubicBezTo>
                  <a:lnTo>
                    <a:pt x="1084" y="8727"/>
                  </a:lnTo>
                  <a:cubicBezTo>
                    <a:pt x="1193" y="8727"/>
                    <a:pt x="1287" y="8632"/>
                    <a:pt x="1287" y="8524"/>
                  </a:cubicBezTo>
                  <a:lnTo>
                    <a:pt x="1287" y="8049"/>
                  </a:lnTo>
                  <a:lnTo>
                    <a:pt x="1653" y="8049"/>
                  </a:lnTo>
                  <a:cubicBezTo>
                    <a:pt x="1599" y="8158"/>
                    <a:pt x="1558" y="8293"/>
                    <a:pt x="1558" y="8429"/>
                  </a:cubicBezTo>
                  <a:cubicBezTo>
                    <a:pt x="1558" y="8862"/>
                    <a:pt x="1910" y="9228"/>
                    <a:pt x="2358" y="9228"/>
                  </a:cubicBezTo>
                  <a:cubicBezTo>
                    <a:pt x="2629" y="9228"/>
                    <a:pt x="2873" y="9079"/>
                    <a:pt x="3021" y="8862"/>
                  </a:cubicBezTo>
                  <a:lnTo>
                    <a:pt x="3930" y="8862"/>
                  </a:lnTo>
                  <a:cubicBezTo>
                    <a:pt x="4065" y="9079"/>
                    <a:pt x="4309" y="9228"/>
                    <a:pt x="4580" y="9228"/>
                  </a:cubicBezTo>
                  <a:cubicBezTo>
                    <a:pt x="5027" y="9228"/>
                    <a:pt x="5379" y="8862"/>
                    <a:pt x="5379" y="8429"/>
                  </a:cubicBezTo>
                  <a:cubicBezTo>
                    <a:pt x="5379" y="8293"/>
                    <a:pt x="5339" y="8158"/>
                    <a:pt x="5285" y="8049"/>
                  </a:cubicBezTo>
                  <a:lnTo>
                    <a:pt x="5854" y="8049"/>
                  </a:lnTo>
                  <a:lnTo>
                    <a:pt x="5854" y="8524"/>
                  </a:lnTo>
                  <a:cubicBezTo>
                    <a:pt x="5854" y="8632"/>
                    <a:pt x="5948" y="8727"/>
                    <a:pt x="6056" y="8727"/>
                  </a:cubicBezTo>
                  <a:lnTo>
                    <a:pt x="7967" y="8727"/>
                  </a:lnTo>
                  <a:cubicBezTo>
                    <a:pt x="8089" y="8727"/>
                    <a:pt x="8170" y="8632"/>
                    <a:pt x="8170" y="8524"/>
                  </a:cubicBezTo>
                  <a:lnTo>
                    <a:pt x="8170" y="8049"/>
                  </a:lnTo>
                  <a:lnTo>
                    <a:pt x="8753" y="8049"/>
                  </a:lnTo>
                  <a:cubicBezTo>
                    <a:pt x="8685" y="8158"/>
                    <a:pt x="8658" y="8293"/>
                    <a:pt x="8658" y="8429"/>
                  </a:cubicBezTo>
                  <a:cubicBezTo>
                    <a:pt x="8658" y="8862"/>
                    <a:pt x="9010" y="9228"/>
                    <a:pt x="9444" y="9228"/>
                  </a:cubicBezTo>
                  <a:cubicBezTo>
                    <a:pt x="9715" y="9228"/>
                    <a:pt x="9959" y="9079"/>
                    <a:pt x="10108" y="8862"/>
                  </a:cubicBezTo>
                  <a:lnTo>
                    <a:pt x="11015" y="8862"/>
                  </a:lnTo>
                  <a:cubicBezTo>
                    <a:pt x="11151" y="9079"/>
                    <a:pt x="11395" y="9228"/>
                    <a:pt x="11680" y="9228"/>
                  </a:cubicBezTo>
                  <a:cubicBezTo>
                    <a:pt x="12113" y="9228"/>
                    <a:pt x="12466" y="8862"/>
                    <a:pt x="12466" y="8429"/>
                  </a:cubicBezTo>
                  <a:cubicBezTo>
                    <a:pt x="12466" y="8293"/>
                    <a:pt x="12439" y="8158"/>
                    <a:pt x="12370" y="8049"/>
                  </a:cubicBezTo>
                  <a:lnTo>
                    <a:pt x="12750" y="8049"/>
                  </a:lnTo>
                  <a:lnTo>
                    <a:pt x="12750" y="8524"/>
                  </a:lnTo>
                  <a:cubicBezTo>
                    <a:pt x="12750" y="8632"/>
                    <a:pt x="12831" y="8727"/>
                    <a:pt x="12954" y="8727"/>
                  </a:cubicBezTo>
                  <a:lnTo>
                    <a:pt x="13685" y="8727"/>
                  </a:lnTo>
                  <a:cubicBezTo>
                    <a:pt x="13794" y="8727"/>
                    <a:pt x="13888" y="8632"/>
                    <a:pt x="13888" y="8524"/>
                  </a:cubicBezTo>
                  <a:lnTo>
                    <a:pt x="13888" y="7982"/>
                  </a:lnTo>
                  <a:cubicBezTo>
                    <a:pt x="13969" y="7914"/>
                    <a:pt x="14023" y="7819"/>
                    <a:pt x="14023" y="7697"/>
                  </a:cubicBezTo>
                  <a:lnTo>
                    <a:pt x="14023" y="7169"/>
                  </a:lnTo>
                  <a:cubicBezTo>
                    <a:pt x="14023" y="6979"/>
                    <a:pt x="13875" y="6817"/>
                    <a:pt x="13685" y="6817"/>
                  </a:cubicBezTo>
                  <a:lnTo>
                    <a:pt x="12831" y="6817"/>
                  </a:lnTo>
                  <a:cubicBezTo>
                    <a:pt x="13373" y="6423"/>
                    <a:pt x="13725" y="5787"/>
                    <a:pt x="13725" y="5068"/>
                  </a:cubicBezTo>
                  <a:lnTo>
                    <a:pt x="13725" y="3646"/>
                  </a:lnTo>
                  <a:cubicBezTo>
                    <a:pt x="13725" y="2508"/>
                    <a:pt x="12845" y="1560"/>
                    <a:pt x="11720" y="1491"/>
                  </a:cubicBezTo>
                  <a:cubicBezTo>
                    <a:pt x="11653" y="1370"/>
                    <a:pt x="11530" y="1302"/>
                    <a:pt x="11382" y="1302"/>
                  </a:cubicBezTo>
                  <a:lnTo>
                    <a:pt x="11057" y="1302"/>
                  </a:lnTo>
                  <a:cubicBezTo>
                    <a:pt x="10921" y="1302"/>
                    <a:pt x="10799" y="1370"/>
                    <a:pt x="10731" y="1478"/>
                  </a:cubicBezTo>
                  <a:lnTo>
                    <a:pt x="8793" y="1478"/>
                  </a:lnTo>
                  <a:lnTo>
                    <a:pt x="8793" y="407"/>
                  </a:lnTo>
                  <a:lnTo>
                    <a:pt x="9146" y="407"/>
                  </a:lnTo>
                  <a:cubicBezTo>
                    <a:pt x="9254" y="407"/>
                    <a:pt x="9349" y="313"/>
                    <a:pt x="9349" y="205"/>
                  </a:cubicBezTo>
                  <a:cubicBezTo>
                    <a:pt x="9349" y="82"/>
                    <a:pt x="9254" y="1"/>
                    <a:pt x="91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2421463" y="1550775"/>
              <a:ext cx="109425" cy="105100"/>
            </a:xfrm>
            <a:custGeom>
              <a:avLst/>
              <a:gdLst/>
              <a:ahLst/>
              <a:cxnLst/>
              <a:rect l="l" t="t" r="r" b="b"/>
              <a:pathLst>
                <a:path w="4377" h="4204" extrusionOk="0">
                  <a:moveTo>
                    <a:pt x="937" y="1"/>
                  </a:moveTo>
                  <a:cubicBezTo>
                    <a:pt x="697" y="1"/>
                    <a:pt x="477" y="49"/>
                    <a:pt x="339" y="186"/>
                  </a:cubicBezTo>
                  <a:cubicBezTo>
                    <a:pt x="1" y="526"/>
                    <a:pt x="176" y="1297"/>
                    <a:pt x="312" y="1731"/>
                  </a:cubicBezTo>
                  <a:cubicBezTo>
                    <a:pt x="501" y="2368"/>
                    <a:pt x="827" y="2965"/>
                    <a:pt x="1125" y="3263"/>
                  </a:cubicBezTo>
                  <a:cubicBezTo>
                    <a:pt x="1274" y="3425"/>
                    <a:pt x="1450" y="3534"/>
                    <a:pt x="1654" y="3628"/>
                  </a:cubicBezTo>
                  <a:cubicBezTo>
                    <a:pt x="1679" y="3637"/>
                    <a:pt x="1705" y="3642"/>
                    <a:pt x="1730" y="3642"/>
                  </a:cubicBezTo>
                  <a:cubicBezTo>
                    <a:pt x="1814" y="3642"/>
                    <a:pt x="1893" y="3593"/>
                    <a:pt x="1925" y="3520"/>
                  </a:cubicBezTo>
                  <a:cubicBezTo>
                    <a:pt x="1965" y="3411"/>
                    <a:pt x="1925" y="3290"/>
                    <a:pt x="1816" y="3249"/>
                  </a:cubicBezTo>
                  <a:cubicBezTo>
                    <a:pt x="1667" y="3181"/>
                    <a:pt x="1531" y="3086"/>
                    <a:pt x="1410" y="2978"/>
                  </a:cubicBezTo>
                  <a:cubicBezTo>
                    <a:pt x="1166" y="2721"/>
                    <a:pt x="881" y="2179"/>
                    <a:pt x="705" y="1610"/>
                  </a:cubicBezTo>
                  <a:cubicBezTo>
                    <a:pt x="501" y="986"/>
                    <a:pt x="529" y="580"/>
                    <a:pt x="624" y="484"/>
                  </a:cubicBezTo>
                  <a:cubicBezTo>
                    <a:pt x="673" y="435"/>
                    <a:pt x="780" y="406"/>
                    <a:pt x="942" y="406"/>
                  </a:cubicBezTo>
                  <a:cubicBezTo>
                    <a:pt x="1138" y="406"/>
                    <a:pt x="1413" y="449"/>
                    <a:pt x="1762" y="553"/>
                  </a:cubicBezTo>
                  <a:cubicBezTo>
                    <a:pt x="2317" y="728"/>
                    <a:pt x="2873" y="1013"/>
                    <a:pt x="3117" y="1270"/>
                  </a:cubicBezTo>
                  <a:cubicBezTo>
                    <a:pt x="3551" y="1691"/>
                    <a:pt x="3605" y="2368"/>
                    <a:pt x="3266" y="2829"/>
                  </a:cubicBezTo>
                  <a:lnTo>
                    <a:pt x="3198" y="2761"/>
                  </a:lnTo>
                  <a:lnTo>
                    <a:pt x="3198" y="1758"/>
                  </a:lnTo>
                  <a:cubicBezTo>
                    <a:pt x="3198" y="1650"/>
                    <a:pt x="3103" y="1555"/>
                    <a:pt x="2995" y="1555"/>
                  </a:cubicBezTo>
                  <a:cubicBezTo>
                    <a:pt x="2886" y="1555"/>
                    <a:pt x="2792" y="1650"/>
                    <a:pt x="2792" y="1758"/>
                  </a:cubicBezTo>
                  <a:lnTo>
                    <a:pt x="2792" y="2354"/>
                  </a:lnTo>
                  <a:lnTo>
                    <a:pt x="2440" y="2002"/>
                  </a:lnTo>
                  <a:lnTo>
                    <a:pt x="2440" y="1379"/>
                  </a:lnTo>
                  <a:cubicBezTo>
                    <a:pt x="2440" y="1270"/>
                    <a:pt x="2344" y="1176"/>
                    <a:pt x="2236" y="1176"/>
                  </a:cubicBezTo>
                  <a:cubicBezTo>
                    <a:pt x="2114" y="1176"/>
                    <a:pt x="2033" y="1270"/>
                    <a:pt x="2033" y="1379"/>
                  </a:cubicBezTo>
                  <a:lnTo>
                    <a:pt x="2033" y="1596"/>
                  </a:lnTo>
                  <a:lnTo>
                    <a:pt x="1247" y="810"/>
                  </a:lnTo>
                  <a:cubicBezTo>
                    <a:pt x="1207" y="769"/>
                    <a:pt x="1152" y="749"/>
                    <a:pt x="1098" y="749"/>
                  </a:cubicBezTo>
                  <a:cubicBezTo>
                    <a:pt x="1044" y="749"/>
                    <a:pt x="990" y="769"/>
                    <a:pt x="949" y="810"/>
                  </a:cubicBezTo>
                  <a:cubicBezTo>
                    <a:pt x="868" y="891"/>
                    <a:pt x="868" y="1026"/>
                    <a:pt x="949" y="1095"/>
                  </a:cubicBezTo>
                  <a:lnTo>
                    <a:pt x="1450" y="1596"/>
                  </a:lnTo>
                  <a:lnTo>
                    <a:pt x="1274" y="1596"/>
                  </a:lnTo>
                  <a:cubicBezTo>
                    <a:pt x="1166" y="1596"/>
                    <a:pt x="1071" y="1691"/>
                    <a:pt x="1071" y="1812"/>
                  </a:cubicBezTo>
                  <a:cubicBezTo>
                    <a:pt x="1071" y="1921"/>
                    <a:pt x="1166" y="2016"/>
                    <a:pt x="1274" y="2016"/>
                  </a:cubicBezTo>
                  <a:lnTo>
                    <a:pt x="1871" y="2016"/>
                  </a:lnTo>
                  <a:lnTo>
                    <a:pt x="2196" y="2341"/>
                  </a:lnTo>
                  <a:lnTo>
                    <a:pt x="1762" y="2341"/>
                  </a:lnTo>
                  <a:cubicBezTo>
                    <a:pt x="1654" y="2341"/>
                    <a:pt x="1558" y="2423"/>
                    <a:pt x="1558" y="2544"/>
                  </a:cubicBezTo>
                  <a:cubicBezTo>
                    <a:pt x="1558" y="2652"/>
                    <a:pt x="1654" y="2748"/>
                    <a:pt x="1762" y="2748"/>
                  </a:cubicBezTo>
                  <a:lnTo>
                    <a:pt x="2602" y="2748"/>
                  </a:lnTo>
                  <a:lnTo>
                    <a:pt x="2982" y="3127"/>
                  </a:lnTo>
                  <a:cubicBezTo>
                    <a:pt x="2886" y="3194"/>
                    <a:pt x="2778" y="3249"/>
                    <a:pt x="2656" y="3290"/>
                  </a:cubicBezTo>
                  <a:cubicBezTo>
                    <a:pt x="2548" y="3317"/>
                    <a:pt x="2494" y="3438"/>
                    <a:pt x="2521" y="3547"/>
                  </a:cubicBezTo>
                  <a:cubicBezTo>
                    <a:pt x="2554" y="3636"/>
                    <a:pt x="2634" y="3689"/>
                    <a:pt x="2722" y="3689"/>
                  </a:cubicBezTo>
                  <a:cubicBezTo>
                    <a:pt x="2741" y="3689"/>
                    <a:pt x="2759" y="3687"/>
                    <a:pt x="2778" y="3682"/>
                  </a:cubicBezTo>
                  <a:cubicBezTo>
                    <a:pt x="2954" y="3615"/>
                    <a:pt x="3130" y="3534"/>
                    <a:pt x="3266" y="3425"/>
                  </a:cubicBezTo>
                  <a:lnTo>
                    <a:pt x="3997" y="4143"/>
                  </a:lnTo>
                  <a:cubicBezTo>
                    <a:pt x="4038" y="4183"/>
                    <a:pt x="4092" y="4204"/>
                    <a:pt x="4146" y="4204"/>
                  </a:cubicBezTo>
                  <a:cubicBezTo>
                    <a:pt x="4200" y="4204"/>
                    <a:pt x="4255" y="4183"/>
                    <a:pt x="4295" y="4143"/>
                  </a:cubicBezTo>
                  <a:cubicBezTo>
                    <a:pt x="4377" y="4062"/>
                    <a:pt x="4377" y="3940"/>
                    <a:pt x="4295" y="3859"/>
                  </a:cubicBezTo>
                  <a:lnTo>
                    <a:pt x="3564" y="3127"/>
                  </a:lnTo>
                  <a:cubicBezTo>
                    <a:pt x="4051" y="2490"/>
                    <a:pt x="3997" y="1568"/>
                    <a:pt x="3401" y="972"/>
                  </a:cubicBezTo>
                  <a:cubicBezTo>
                    <a:pt x="3117" y="674"/>
                    <a:pt x="2507" y="363"/>
                    <a:pt x="1871" y="159"/>
                  </a:cubicBezTo>
                  <a:cubicBezTo>
                    <a:pt x="1628" y="89"/>
                    <a:pt x="1264" y="1"/>
                    <a:pt x="9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3" name="Google Shape;1673;p41"/>
          <p:cNvGrpSpPr/>
          <p:nvPr/>
        </p:nvGrpSpPr>
        <p:grpSpPr>
          <a:xfrm>
            <a:off x="4414568" y="1017661"/>
            <a:ext cx="314863" cy="291617"/>
            <a:chOff x="2884513" y="1440600"/>
            <a:chExt cx="369775" cy="342475"/>
          </a:xfrm>
        </p:grpSpPr>
        <p:sp>
          <p:nvSpPr>
            <p:cNvPr id="1674" name="Google Shape;1674;p41"/>
            <p:cNvSpPr/>
            <p:nvPr/>
          </p:nvSpPr>
          <p:spPr>
            <a:xfrm>
              <a:off x="2884513" y="1440600"/>
              <a:ext cx="369775" cy="342475"/>
            </a:xfrm>
            <a:custGeom>
              <a:avLst/>
              <a:gdLst/>
              <a:ahLst/>
              <a:cxnLst/>
              <a:rect l="l" t="t" r="r" b="b"/>
              <a:pathLst>
                <a:path w="14791" h="13699" extrusionOk="0">
                  <a:moveTo>
                    <a:pt x="7737" y="407"/>
                  </a:moveTo>
                  <a:cubicBezTo>
                    <a:pt x="10216" y="407"/>
                    <a:pt x="12439" y="1802"/>
                    <a:pt x="13522" y="4024"/>
                  </a:cubicBezTo>
                  <a:cubicBezTo>
                    <a:pt x="13559" y="4108"/>
                    <a:pt x="13636" y="4149"/>
                    <a:pt x="13719" y="4149"/>
                  </a:cubicBezTo>
                  <a:cubicBezTo>
                    <a:pt x="13730" y="4149"/>
                    <a:pt x="13742" y="4148"/>
                    <a:pt x="13753" y="4147"/>
                  </a:cubicBezTo>
                  <a:lnTo>
                    <a:pt x="14268" y="4024"/>
                  </a:lnTo>
                  <a:lnTo>
                    <a:pt x="14268" y="4024"/>
                  </a:lnTo>
                  <a:cubicBezTo>
                    <a:pt x="14160" y="4377"/>
                    <a:pt x="13631" y="6152"/>
                    <a:pt x="13537" y="6450"/>
                  </a:cubicBezTo>
                  <a:cubicBezTo>
                    <a:pt x="12249" y="5068"/>
                    <a:pt x="12669" y="5515"/>
                    <a:pt x="11802" y="4593"/>
                  </a:cubicBezTo>
                  <a:lnTo>
                    <a:pt x="12263" y="4485"/>
                  </a:lnTo>
                  <a:cubicBezTo>
                    <a:pt x="12398" y="4458"/>
                    <a:pt x="12466" y="4309"/>
                    <a:pt x="12398" y="4187"/>
                  </a:cubicBezTo>
                  <a:cubicBezTo>
                    <a:pt x="11409" y="2440"/>
                    <a:pt x="9580" y="1477"/>
                    <a:pt x="7723" y="1477"/>
                  </a:cubicBezTo>
                  <a:cubicBezTo>
                    <a:pt x="4824" y="1477"/>
                    <a:pt x="3008" y="3618"/>
                    <a:pt x="2520" y="5529"/>
                  </a:cubicBezTo>
                  <a:cubicBezTo>
                    <a:pt x="2493" y="5637"/>
                    <a:pt x="2562" y="5746"/>
                    <a:pt x="2670" y="5773"/>
                  </a:cubicBezTo>
                  <a:cubicBezTo>
                    <a:pt x="2686" y="5777"/>
                    <a:pt x="2702" y="5779"/>
                    <a:pt x="2719" y="5779"/>
                  </a:cubicBezTo>
                  <a:cubicBezTo>
                    <a:pt x="2812" y="5779"/>
                    <a:pt x="2904" y="5715"/>
                    <a:pt x="2927" y="5623"/>
                  </a:cubicBezTo>
                  <a:cubicBezTo>
                    <a:pt x="3483" y="3428"/>
                    <a:pt x="5461" y="1884"/>
                    <a:pt x="7737" y="1884"/>
                  </a:cubicBezTo>
                  <a:cubicBezTo>
                    <a:pt x="9418" y="1884"/>
                    <a:pt x="10989" y="2751"/>
                    <a:pt x="11897" y="4160"/>
                  </a:cubicBezTo>
                  <a:lnTo>
                    <a:pt x="11504" y="4241"/>
                  </a:lnTo>
                  <a:cubicBezTo>
                    <a:pt x="11287" y="4295"/>
                    <a:pt x="11206" y="4553"/>
                    <a:pt x="11355" y="4716"/>
                  </a:cubicBezTo>
                  <a:lnTo>
                    <a:pt x="12628" y="6071"/>
                  </a:lnTo>
                  <a:cubicBezTo>
                    <a:pt x="13089" y="9106"/>
                    <a:pt x="10758" y="11802"/>
                    <a:pt x="7737" y="11802"/>
                  </a:cubicBezTo>
                  <a:cubicBezTo>
                    <a:pt x="6043" y="11802"/>
                    <a:pt x="4471" y="10935"/>
                    <a:pt x="3564" y="9539"/>
                  </a:cubicBezTo>
                  <a:lnTo>
                    <a:pt x="3957" y="9444"/>
                  </a:lnTo>
                  <a:cubicBezTo>
                    <a:pt x="4173" y="9390"/>
                    <a:pt x="4255" y="9133"/>
                    <a:pt x="4106" y="8970"/>
                  </a:cubicBezTo>
                  <a:lnTo>
                    <a:pt x="2833" y="7615"/>
                  </a:lnTo>
                  <a:cubicBezTo>
                    <a:pt x="2778" y="7249"/>
                    <a:pt x="2764" y="6897"/>
                    <a:pt x="2778" y="6532"/>
                  </a:cubicBezTo>
                  <a:cubicBezTo>
                    <a:pt x="2791" y="6423"/>
                    <a:pt x="2697" y="6328"/>
                    <a:pt x="2589" y="6315"/>
                  </a:cubicBezTo>
                  <a:cubicBezTo>
                    <a:pt x="2480" y="6315"/>
                    <a:pt x="2385" y="6396"/>
                    <a:pt x="2372" y="6517"/>
                  </a:cubicBezTo>
                  <a:cubicBezTo>
                    <a:pt x="2358" y="6707"/>
                    <a:pt x="2358" y="6911"/>
                    <a:pt x="2372" y="7128"/>
                  </a:cubicBezTo>
                  <a:lnTo>
                    <a:pt x="2074" y="6802"/>
                  </a:lnTo>
                  <a:cubicBezTo>
                    <a:pt x="2016" y="6740"/>
                    <a:pt x="1941" y="6712"/>
                    <a:pt x="1866" y="6712"/>
                  </a:cubicBezTo>
                  <a:cubicBezTo>
                    <a:pt x="1746" y="6712"/>
                    <a:pt x="1627" y="6785"/>
                    <a:pt x="1586" y="6911"/>
                  </a:cubicBezTo>
                  <a:lnTo>
                    <a:pt x="1355" y="7710"/>
                  </a:lnTo>
                  <a:cubicBezTo>
                    <a:pt x="840" y="3795"/>
                    <a:pt x="3875" y="407"/>
                    <a:pt x="7737" y="407"/>
                  </a:cubicBezTo>
                  <a:close/>
                  <a:moveTo>
                    <a:pt x="7737" y="1"/>
                  </a:moveTo>
                  <a:cubicBezTo>
                    <a:pt x="3333" y="1"/>
                    <a:pt x="0" y="4106"/>
                    <a:pt x="1098" y="8564"/>
                  </a:cubicBezTo>
                  <a:lnTo>
                    <a:pt x="732" y="9756"/>
                  </a:lnTo>
                  <a:cubicBezTo>
                    <a:pt x="672" y="9949"/>
                    <a:pt x="815" y="10130"/>
                    <a:pt x="1000" y="10130"/>
                  </a:cubicBezTo>
                  <a:cubicBezTo>
                    <a:pt x="1023" y="10130"/>
                    <a:pt x="1047" y="10128"/>
                    <a:pt x="1071" y="10122"/>
                  </a:cubicBezTo>
                  <a:lnTo>
                    <a:pt x="1640" y="9986"/>
                  </a:lnTo>
                  <a:cubicBezTo>
                    <a:pt x="2818" y="12262"/>
                    <a:pt x="5149" y="13699"/>
                    <a:pt x="7737" y="13699"/>
                  </a:cubicBezTo>
                  <a:cubicBezTo>
                    <a:pt x="10813" y="13699"/>
                    <a:pt x="13522" y="11626"/>
                    <a:pt x="14335" y="8658"/>
                  </a:cubicBezTo>
                  <a:cubicBezTo>
                    <a:pt x="14363" y="8537"/>
                    <a:pt x="14295" y="8428"/>
                    <a:pt x="14187" y="8401"/>
                  </a:cubicBezTo>
                  <a:cubicBezTo>
                    <a:pt x="14169" y="8397"/>
                    <a:pt x="14150" y="8394"/>
                    <a:pt x="14132" y="8394"/>
                  </a:cubicBezTo>
                  <a:cubicBezTo>
                    <a:pt x="14044" y="8394"/>
                    <a:pt x="13966" y="8449"/>
                    <a:pt x="13943" y="8550"/>
                  </a:cubicBezTo>
                  <a:cubicBezTo>
                    <a:pt x="13170" y="11328"/>
                    <a:pt x="10623" y="13279"/>
                    <a:pt x="7737" y="13279"/>
                  </a:cubicBezTo>
                  <a:cubicBezTo>
                    <a:pt x="5244" y="13279"/>
                    <a:pt x="3022" y="11897"/>
                    <a:pt x="1938" y="9661"/>
                  </a:cubicBezTo>
                  <a:cubicBezTo>
                    <a:pt x="1905" y="9586"/>
                    <a:pt x="1839" y="9544"/>
                    <a:pt x="1765" y="9544"/>
                  </a:cubicBezTo>
                  <a:cubicBezTo>
                    <a:pt x="1746" y="9544"/>
                    <a:pt x="1727" y="9547"/>
                    <a:pt x="1707" y="9552"/>
                  </a:cubicBezTo>
                  <a:lnTo>
                    <a:pt x="1193" y="9675"/>
                  </a:lnTo>
                  <a:cubicBezTo>
                    <a:pt x="1301" y="9309"/>
                    <a:pt x="1830" y="7547"/>
                    <a:pt x="1924" y="7249"/>
                  </a:cubicBezTo>
                  <a:cubicBezTo>
                    <a:pt x="2904" y="8291"/>
                    <a:pt x="3368" y="8783"/>
                    <a:pt x="3553" y="8980"/>
                  </a:cubicBezTo>
                  <a:lnTo>
                    <a:pt x="3553" y="8980"/>
                  </a:lnTo>
                  <a:cubicBezTo>
                    <a:pt x="3586" y="9014"/>
                    <a:pt x="3621" y="9051"/>
                    <a:pt x="3659" y="9092"/>
                  </a:cubicBezTo>
                  <a:lnTo>
                    <a:pt x="3198" y="9200"/>
                  </a:lnTo>
                  <a:cubicBezTo>
                    <a:pt x="3062" y="9227"/>
                    <a:pt x="2995" y="9377"/>
                    <a:pt x="3062" y="9498"/>
                  </a:cubicBezTo>
                  <a:cubicBezTo>
                    <a:pt x="4011" y="11178"/>
                    <a:pt x="5799" y="12208"/>
                    <a:pt x="7737" y="12208"/>
                  </a:cubicBezTo>
                  <a:cubicBezTo>
                    <a:pt x="10800" y="12208"/>
                    <a:pt x="13251" y="9648"/>
                    <a:pt x="13089" y="6572"/>
                  </a:cubicBezTo>
                  <a:lnTo>
                    <a:pt x="13089" y="6572"/>
                  </a:lnTo>
                  <a:lnTo>
                    <a:pt x="13387" y="6884"/>
                  </a:lnTo>
                  <a:cubicBezTo>
                    <a:pt x="13444" y="6946"/>
                    <a:pt x="13519" y="6974"/>
                    <a:pt x="13594" y="6974"/>
                  </a:cubicBezTo>
                  <a:cubicBezTo>
                    <a:pt x="13714" y="6974"/>
                    <a:pt x="13833" y="6901"/>
                    <a:pt x="13875" y="6775"/>
                  </a:cubicBezTo>
                  <a:lnTo>
                    <a:pt x="14106" y="5975"/>
                  </a:lnTo>
                  <a:cubicBezTo>
                    <a:pt x="14187" y="6532"/>
                    <a:pt x="14187" y="7073"/>
                    <a:pt x="14119" y="7615"/>
                  </a:cubicBezTo>
                  <a:cubicBezTo>
                    <a:pt x="14106" y="7724"/>
                    <a:pt x="14187" y="7832"/>
                    <a:pt x="14295" y="7845"/>
                  </a:cubicBezTo>
                  <a:cubicBezTo>
                    <a:pt x="14305" y="7846"/>
                    <a:pt x="14314" y="7847"/>
                    <a:pt x="14323" y="7847"/>
                  </a:cubicBezTo>
                  <a:cubicBezTo>
                    <a:pt x="14431" y="7847"/>
                    <a:pt x="14513" y="7770"/>
                    <a:pt x="14525" y="7670"/>
                  </a:cubicBezTo>
                  <a:cubicBezTo>
                    <a:pt x="14634" y="6830"/>
                    <a:pt x="14579" y="5975"/>
                    <a:pt x="14363" y="5122"/>
                  </a:cubicBezTo>
                  <a:lnTo>
                    <a:pt x="14729" y="3930"/>
                  </a:lnTo>
                  <a:cubicBezTo>
                    <a:pt x="14790" y="3733"/>
                    <a:pt x="14639" y="3558"/>
                    <a:pt x="14448" y="3558"/>
                  </a:cubicBezTo>
                  <a:cubicBezTo>
                    <a:pt x="14429" y="3558"/>
                    <a:pt x="14409" y="3560"/>
                    <a:pt x="14390" y="3564"/>
                  </a:cubicBezTo>
                  <a:lnTo>
                    <a:pt x="13821" y="3699"/>
                  </a:lnTo>
                  <a:cubicBezTo>
                    <a:pt x="12642" y="1423"/>
                    <a:pt x="10298" y="1"/>
                    <a:pt x="77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3059288" y="1521550"/>
              <a:ext cx="36975" cy="81325"/>
            </a:xfrm>
            <a:custGeom>
              <a:avLst/>
              <a:gdLst/>
              <a:ahLst/>
              <a:cxnLst/>
              <a:rect l="l" t="t" r="r" b="b"/>
              <a:pathLst>
                <a:path w="1479" h="3253" extrusionOk="0">
                  <a:moveTo>
                    <a:pt x="746" y="407"/>
                  </a:moveTo>
                  <a:cubicBezTo>
                    <a:pt x="922" y="407"/>
                    <a:pt x="1072" y="557"/>
                    <a:pt x="1072" y="746"/>
                  </a:cubicBezTo>
                  <a:lnTo>
                    <a:pt x="1072" y="2508"/>
                  </a:lnTo>
                  <a:cubicBezTo>
                    <a:pt x="1072" y="2697"/>
                    <a:pt x="922" y="2846"/>
                    <a:pt x="746" y="2846"/>
                  </a:cubicBezTo>
                  <a:cubicBezTo>
                    <a:pt x="557" y="2846"/>
                    <a:pt x="407" y="2697"/>
                    <a:pt x="407" y="2508"/>
                  </a:cubicBezTo>
                  <a:lnTo>
                    <a:pt x="407" y="746"/>
                  </a:lnTo>
                  <a:cubicBezTo>
                    <a:pt x="407" y="557"/>
                    <a:pt x="557" y="407"/>
                    <a:pt x="746" y="407"/>
                  </a:cubicBezTo>
                  <a:close/>
                  <a:moveTo>
                    <a:pt x="746" y="0"/>
                  </a:moveTo>
                  <a:cubicBezTo>
                    <a:pt x="326" y="0"/>
                    <a:pt x="1" y="340"/>
                    <a:pt x="1" y="746"/>
                  </a:cubicBezTo>
                  <a:lnTo>
                    <a:pt x="1" y="2508"/>
                  </a:lnTo>
                  <a:cubicBezTo>
                    <a:pt x="1" y="2914"/>
                    <a:pt x="326" y="3252"/>
                    <a:pt x="746" y="3252"/>
                  </a:cubicBezTo>
                  <a:cubicBezTo>
                    <a:pt x="1153" y="3252"/>
                    <a:pt x="1478" y="2914"/>
                    <a:pt x="1478" y="2508"/>
                  </a:cubicBezTo>
                  <a:lnTo>
                    <a:pt x="1478" y="746"/>
                  </a:lnTo>
                  <a:cubicBezTo>
                    <a:pt x="1478" y="340"/>
                    <a:pt x="1153" y="0"/>
                    <a:pt x="74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2981388" y="1547050"/>
              <a:ext cx="187350" cy="154750"/>
            </a:xfrm>
            <a:custGeom>
              <a:avLst/>
              <a:gdLst/>
              <a:ahLst/>
              <a:cxnLst/>
              <a:rect l="l" t="t" r="r" b="b"/>
              <a:pathLst>
                <a:path w="7494" h="6190" extrusionOk="0">
                  <a:moveTo>
                    <a:pt x="2019" y="0"/>
                  </a:moveTo>
                  <a:cubicBezTo>
                    <a:pt x="1837" y="0"/>
                    <a:pt x="1658" y="69"/>
                    <a:pt x="1518" y="200"/>
                  </a:cubicBezTo>
                  <a:cubicBezTo>
                    <a:pt x="109" y="1501"/>
                    <a:pt x="0" y="3777"/>
                    <a:pt x="1437" y="5186"/>
                  </a:cubicBezTo>
                  <a:cubicBezTo>
                    <a:pt x="2074" y="5838"/>
                    <a:pt x="2934" y="6189"/>
                    <a:pt x="3836" y="6189"/>
                  </a:cubicBezTo>
                  <a:cubicBezTo>
                    <a:pt x="3854" y="6189"/>
                    <a:pt x="3872" y="6189"/>
                    <a:pt x="3890" y="6189"/>
                  </a:cubicBezTo>
                  <a:cubicBezTo>
                    <a:pt x="5922" y="6176"/>
                    <a:pt x="7494" y="4414"/>
                    <a:pt x="7290" y="2395"/>
                  </a:cubicBezTo>
                  <a:cubicBezTo>
                    <a:pt x="7278" y="2282"/>
                    <a:pt x="7195" y="2204"/>
                    <a:pt x="7085" y="2204"/>
                  </a:cubicBezTo>
                  <a:cubicBezTo>
                    <a:pt x="7077" y="2204"/>
                    <a:pt x="7069" y="2204"/>
                    <a:pt x="7060" y="2205"/>
                  </a:cubicBezTo>
                  <a:cubicBezTo>
                    <a:pt x="6952" y="2219"/>
                    <a:pt x="6870" y="2314"/>
                    <a:pt x="6883" y="2436"/>
                  </a:cubicBezTo>
                  <a:cubicBezTo>
                    <a:pt x="7060" y="4225"/>
                    <a:pt x="5651" y="5769"/>
                    <a:pt x="3890" y="5782"/>
                  </a:cubicBezTo>
                  <a:cubicBezTo>
                    <a:pt x="3873" y="5783"/>
                    <a:pt x="3856" y="5783"/>
                    <a:pt x="3839" y="5783"/>
                  </a:cubicBezTo>
                  <a:cubicBezTo>
                    <a:pt x="3044" y="5783"/>
                    <a:pt x="2292" y="5459"/>
                    <a:pt x="1722" y="4902"/>
                  </a:cubicBezTo>
                  <a:cubicBezTo>
                    <a:pt x="448" y="3641"/>
                    <a:pt x="556" y="1650"/>
                    <a:pt x="1803" y="498"/>
                  </a:cubicBezTo>
                  <a:cubicBezTo>
                    <a:pt x="1865" y="440"/>
                    <a:pt x="1941" y="413"/>
                    <a:pt x="2015" y="413"/>
                  </a:cubicBezTo>
                  <a:cubicBezTo>
                    <a:pt x="2183" y="413"/>
                    <a:pt x="2345" y="545"/>
                    <a:pt x="2345" y="742"/>
                  </a:cubicBezTo>
                  <a:cubicBezTo>
                    <a:pt x="2345" y="837"/>
                    <a:pt x="2318" y="919"/>
                    <a:pt x="2237" y="986"/>
                  </a:cubicBezTo>
                  <a:cubicBezTo>
                    <a:pt x="1749" y="1433"/>
                    <a:pt x="1478" y="2084"/>
                    <a:pt x="1478" y="2747"/>
                  </a:cubicBezTo>
                  <a:cubicBezTo>
                    <a:pt x="1478" y="4055"/>
                    <a:pt x="2538" y="5123"/>
                    <a:pt x="3841" y="5123"/>
                  </a:cubicBezTo>
                  <a:cubicBezTo>
                    <a:pt x="3889" y="5123"/>
                    <a:pt x="3936" y="5122"/>
                    <a:pt x="3984" y="5119"/>
                  </a:cubicBezTo>
                  <a:cubicBezTo>
                    <a:pt x="5203" y="5051"/>
                    <a:pt x="6193" y="4062"/>
                    <a:pt x="6233" y="2843"/>
                  </a:cubicBezTo>
                  <a:cubicBezTo>
                    <a:pt x="6260" y="2138"/>
                    <a:pt x="5989" y="1461"/>
                    <a:pt x="5474" y="986"/>
                  </a:cubicBezTo>
                  <a:cubicBezTo>
                    <a:pt x="5407" y="919"/>
                    <a:pt x="5366" y="837"/>
                    <a:pt x="5366" y="742"/>
                  </a:cubicBezTo>
                  <a:cubicBezTo>
                    <a:pt x="5366" y="545"/>
                    <a:pt x="5528" y="413"/>
                    <a:pt x="5695" y="413"/>
                  </a:cubicBezTo>
                  <a:cubicBezTo>
                    <a:pt x="5770" y="413"/>
                    <a:pt x="5845" y="440"/>
                    <a:pt x="5908" y="498"/>
                  </a:cubicBezTo>
                  <a:cubicBezTo>
                    <a:pt x="6233" y="796"/>
                    <a:pt x="6491" y="1148"/>
                    <a:pt x="6654" y="1542"/>
                  </a:cubicBezTo>
                  <a:cubicBezTo>
                    <a:pt x="6683" y="1621"/>
                    <a:pt x="6756" y="1671"/>
                    <a:pt x="6836" y="1671"/>
                  </a:cubicBezTo>
                  <a:cubicBezTo>
                    <a:pt x="6865" y="1671"/>
                    <a:pt x="6896" y="1665"/>
                    <a:pt x="6925" y="1650"/>
                  </a:cubicBezTo>
                  <a:cubicBezTo>
                    <a:pt x="7033" y="1609"/>
                    <a:pt x="7073" y="1488"/>
                    <a:pt x="7033" y="1392"/>
                  </a:cubicBezTo>
                  <a:cubicBezTo>
                    <a:pt x="6843" y="932"/>
                    <a:pt x="6545" y="525"/>
                    <a:pt x="6193" y="200"/>
                  </a:cubicBezTo>
                  <a:cubicBezTo>
                    <a:pt x="6046" y="65"/>
                    <a:pt x="5870" y="5"/>
                    <a:pt x="5697" y="5"/>
                  </a:cubicBezTo>
                  <a:cubicBezTo>
                    <a:pt x="5314" y="5"/>
                    <a:pt x="4946" y="303"/>
                    <a:pt x="4946" y="742"/>
                  </a:cubicBezTo>
                  <a:cubicBezTo>
                    <a:pt x="4946" y="946"/>
                    <a:pt x="5041" y="1148"/>
                    <a:pt x="5190" y="1284"/>
                  </a:cubicBezTo>
                  <a:cubicBezTo>
                    <a:pt x="5624" y="1677"/>
                    <a:pt x="5854" y="2246"/>
                    <a:pt x="5827" y="2815"/>
                  </a:cubicBezTo>
                  <a:cubicBezTo>
                    <a:pt x="5786" y="3831"/>
                    <a:pt x="4973" y="4658"/>
                    <a:pt x="3957" y="4712"/>
                  </a:cubicBezTo>
                  <a:cubicBezTo>
                    <a:pt x="3923" y="4714"/>
                    <a:pt x="3889" y="4715"/>
                    <a:pt x="3855" y="4715"/>
                  </a:cubicBezTo>
                  <a:cubicBezTo>
                    <a:pt x="3351" y="4715"/>
                    <a:pt x="2874" y="4526"/>
                    <a:pt x="2493" y="4170"/>
                  </a:cubicBezTo>
                  <a:cubicBezTo>
                    <a:pt x="1653" y="3370"/>
                    <a:pt x="1695" y="2057"/>
                    <a:pt x="2521" y="1284"/>
                  </a:cubicBezTo>
                  <a:cubicBezTo>
                    <a:pt x="2914" y="932"/>
                    <a:pt x="2819" y="281"/>
                    <a:pt x="2318" y="64"/>
                  </a:cubicBezTo>
                  <a:cubicBezTo>
                    <a:pt x="2221" y="21"/>
                    <a:pt x="2120" y="0"/>
                    <a:pt x="2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7" name="Google Shape;1677;p41"/>
          <p:cNvGrpSpPr/>
          <p:nvPr/>
        </p:nvGrpSpPr>
        <p:grpSpPr>
          <a:xfrm>
            <a:off x="1669007" y="1017736"/>
            <a:ext cx="300686" cy="291468"/>
            <a:chOff x="2300888" y="2053200"/>
            <a:chExt cx="353125" cy="342300"/>
          </a:xfrm>
        </p:grpSpPr>
        <p:sp>
          <p:nvSpPr>
            <p:cNvPr id="1678" name="Google Shape;1678;p41"/>
            <p:cNvSpPr/>
            <p:nvPr/>
          </p:nvSpPr>
          <p:spPr>
            <a:xfrm>
              <a:off x="2300888" y="2053200"/>
              <a:ext cx="353125" cy="342300"/>
            </a:xfrm>
            <a:custGeom>
              <a:avLst/>
              <a:gdLst/>
              <a:ahLst/>
              <a:cxnLst/>
              <a:rect l="l" t="t" r="r" b="b"/>
              <a:pathLst>
                <a:path w="14125" h="13692" extrusionOk="0">
                  <a:moveTo>
                    <a:pt x="7073" y="1891"/>
                  </a:moveTo>
                  <a:cubicBezTo>
                    <a:pt x="8753" y="1891"/>
                    <a:pt x="10325" y="2744"/>
                    <a:pt x="11232" y="4153"/>
                  </a:cubicBezTo>
                  <a:lnTo>
                    <a:pt x="10840" y="4249"/>
                  </a:lnTo>
                  <a:cubicBezTo>
                    <a:pt x="10623" y="4303"/>
                    <a:pt x="10542" y="4560"/>
                    <a:pt x="10690" y="4722"/>
                  </a:cubicBezTo>
                  <a:lnTo>
                    <a:pt x="11964" y="6077"/>
                  </a:lnTo>
                  <a:cubicBezTo>
                    <a:pt x="12424" y="9112"/>
                    <a:pt x="10094" y="11809"/>
                    <a:pt x="7073" y="11809"/>
                  </a:cubicBezTo>
                  <a:cubicBezTo>
                    <a:pt x="5379" y="11809"/>
                    <a:pt x="3807" y="10942"/>
                    <a:pt x="2900" y="9533"/>
                  </a:cubicBezTo>
                  <a:lnTo>
                    <a:pt x="3306" y="9452"/>
                  </a:lnTo>
                  <a:cubicBezTo>
                    <a:pt x="3509" y="9397"/>
                    <a:pt x="3590" y="9139"/>
                    <a:pt x="3442" y="8977"/>
                  </a:cubicBezTo>
                  <a:lnTo>
                    <a:pt x="2168" y="7622"/>
                  </a:lnTo>
                  <a:cubicBezTo>
                    <a:pt x="1707" y="4587"/>
                    <a:pt x="4038" y="1891"/>
                    <a:pt x="7073" y="1891"/>
                  </a:cubicBezTo>
                  <a:close/>
                  <a:moveTo>
                    <a:pt x="7071" y="0"/>
                  </a:moveTo>
                  <a:cubicBezTo>
                    <a:pt x="6018" y="0"/>
                    <a:pt x="4952" y="243"/>
                    <a:pt x="3957" y="753"/>
                  </a:cubicBezTo>
                  <a:cubicBezTo>
                    <a:pt x="3021" y="1227"/>
                    <a:pt x="2208" y="1918"/>
                    <a:pt x="1585" y="2758"/>
                  </a:cubicBezTo>
                  <a:cubicBezTo>
                    <a:pt x="1518" y="2839"/>
                    <a:pt x="1531" y="2975"/>
                    <a:pt x="1626" y="3042"/>
                  </a:cubicBezTo>
                  <a:cubicBezTo>
                    <a:pt x="1665" y="3071"/>
                    <a:pt x="1710" y="3085"/>
                    <a:pt x="1753" y="3085"/>
                  </a:cubicBezTo>
                  <a:cubicBezTo>
                    <a:pt x="1813" y="3085"/>
                    <a:pt x="1871" y="3057"/>
                    <a:pt x="1910" y="3002"/>
                  </a:cubicBezTo>
                  <a:cubicBezTo>
                    <a:pt x="3129" y="1376"/>
                    <a:pt x="5053" y="414"/>
                    <a:pt x="7073" y="414"/>
                  </a:cubicBezTo>
                  <a:cubicBezTo>
                    <a:pt x="9552" y="414"/>
                    <a:pt x="11774" y="1796"/>
                    <a:pt x="12858" y="4032"/>
                  </a:cubicBezTo>
                  <a:cubicBezTo>
                    <a:pt x="12891" y="4107"/>
                    <a:pt x="12957" y="4148"/>
                    <a:pt x="13031" y="4148"/>
                  </a:cubicBezTo>
                  <a:cubicBezTo>
                    <a:pt x="13050" y="4148"/>
                    <a:pt x="13069" y="4146"/>
                    <a:pt x="13089" y="4140"/>
                  </a:cubicBezTo>
                  <a:lnTo>
                    <a:pt x="13617" y="4018"/>
                  </a:lnTo>
                  <a:lnTo>
                    <a:pt x="13617" y="4018"/>
                  </a:lnTo>
                  <a:cubicBezTo>
                    <a:pt x="13508" y="4384"/>
                    <a:pt x="12966" y="6145"/>
                    <a:pt x="12885" y="6444"/>
                  </a:cubicBezTo>
                  <a:cubicBezTo>
                    <a:pt x="11584" y="5062"/>
                    <a:pt x="12005" y="5522"/>
                    <a:pt x="11151" y="4601"/>
                  </a:cubicBezTo>
                  <a:lnTo>
                    <a:pt x="11598" y="4492"/>
                  </a:lnTo>
                  <a:cubicBezTo>
                    <a:pt x="11734" y="4465"/>
                    <a:pt x="11801" y="4303"/>
                    <a:pt x="11734" y="4194"/>
                  </a:cubicBezTo>
                  <a:cubicBezTo>
                    <a:pt x="10785" y="2514"/>
                    <a:pt x="8997" y="1484"/>
                    <a:pt x="7073" y="1484"/>
                  </a:cubicBezTo>
                  <a:cubicBezTo>
                    <a:pt x="4011" y="1484"/>
                    <a:pt x="1545" y="4045"/>
                    <a:pt x="1707" y="7121"/>
                  </a:cubicBezTo>
                  <a:lnTo>
                    <a:pt x="1409" y="6809"/>
                  </a:lnTo>
                  <a:cubicBezTo>
                    <a:pt x="1352" y="6747"/>
                    <a:pt x="1277" y="6718"/>
                    <a:pt x="1203" y="6718"/>
                  </a:cubicBezTo>
                  <a:cubicBezTo>
                    <a:pt x="1084" y="6718"/>
                    <a:pt x="968" y="6792"/>
                    <a:pt x="934" y="6917"/>
                  </a:cubicBezTo>
                  <a:lnTo>
                    <a:pt x="691" y="7717"/>
                  </a:lnTo>
                  <a:cubicBezTo>
                    <a:pt x="515" y="6348"/>
                    <a:pt x="759" y="4993"/>
                    <a:pt x="1395" y="3801"/>
                  </a:cubicBezTo>
                  <a:cubicBezTo>
                    <a:pt x="1449" y="3707"/>
                    <a:pt x="1409" y="3584"/>
                    <a:pt x="1314" y="3530"/>
                  </a:cubicBezTo>
                  <a:cubicBezTo>
                    <a:pt x="1285" y="3513"/>
                    <a:pt x="1253" y="3506"/>
                    <a:pt x="1220" y="3506"/>
                  </a:cubicBezTo>
                  <a:cubicBezTo>
                    <a:pt x="1145" y="3506"/>
                    <a:pt x="1068" y="3546"/>
                    <a:pt x="1030" y="3611"/>
                  </a:cubicBezTo>
                  <a:cubicBezTo>
                    <a:pt x="257" y="5062"/>
                    <a:pt x="0" y="6796"/>
                    <a:pt x="434" y="8570"/>
                  </a:cubicBezTo>
                  <a:lnTo>
                    <a:pt x="67" y="9763"/>
                  </a:lnTo>
                  <a:cubicBezTo>
                    <a:pt x="8" y="9944"/>
                    <a:pt x="151" y="10124"/>
                    <a:pt x="335" y="10124"/>
                  </a:cubicBezTo>
                  <a:cubicBezTo>
                    <a:pt x="359" y="10124"/>
                    <a:pt x="382" y="10121"/>
                    <a:pt x="407" y="10115"/>
                  </a:cubicBezTo>
                  <a:lnTo>
                    <a:pt x="976" y="9994"/>
                  </a:lnTo>
                  <a:cubicBezTo>
                    <a:pt x="2154" y="12256"/>
                    <a:pt x="4499" y="13692"/>
                    <a:pt x="7073" y="13692"/>
                  </a:cubicBezTo>
                  <a:cubicBezTo>
                    <a:pt x="10352" y="13692"/>
                    <a:pt x="13170" y="11361"/>
                    <a:pt x="13793" y="8137"/>
                  </a:cubicBezTo>
                  <a:cubicBezTo>
                    <a:pt x="13821" y="8028"/>
                    <a:pt x="13739" y="7920"/>
                    <a:pt x="13631" y="7907"/>
                  </a:cubicBezTo>
                  <a:cubicBezTo>
                    <a:pt x="13615" y="7903"/>
                    <a:pt x="13599" y="7901"/>
                    <a:pt x="13583" y="7901"/>
                  </a:cubicBezTo>
                  <a:cubicBezTo>
                    <a:pt x="13492" y="7901"/>
                    <a:pt x="13410" y="7965"/>
                    <a:pt x="13387" y="8070"/>
                  </a:cubicBezTo>
                  <a:cubicBezTo>
                    <a:pt x="12804" y="11090"/>
                    <a:pt x="10148" y="13285"/>
                    <a:pt x="7073" y="13285"/>
                  </a:cubicBezTo>
                  <a:cubicBezTo>
                    <a:pt x="4580" y="13285"/>
                    <a:pt x="2358" y="11890"/>
                    <a:pt x="1274" y="9654"/>
                  </a:cubicBezTo>
                  <a:cubicBezTo>
                    <a:pt x="1238" y="9583"/>
                    <a:pt x="1161" y="9543"/>
                    <a:pt x="1078" y="9543"/>
                  </a:cubicBezTo>
                  <a:cubicBezTo>
                    <a:pt x="1067" y="9543"/>
                    <a:pt x="1055" y="9544"/>
                    <a:pt x="1043" y="9546"/>
                  </a:cubicBezTo>
                  <a:lnTo>
                    <a:pt x="528" y="9668"/>
                  </a:lnTo>
                  <a:cubicBezTo>
                    <a:pt x="636" y="9316"/>
                    <a:pt x="1165" y="7541"/>
                    <a:pt x="1260" y="7242"/>
                  </a:cubicBezTo>
                  <a:cubicBezTo>
                    <a:pt x="1382" y="7378"/>
                    <a:pt x="2858" y="8964"/>
                    <a:pt x="2994" y="9099"/>
                  </a:cubicBezTo>
                  <a:lnTo>
                    <a:pt x="2533" y="9208"/>
                  </a:lnTo>
                  <a:cubicBezTo>
                    <a:pt x="2398" y="9235"/>
                    <a:pt x="2331" y="9383"/>
                    <a:pt x="2398" y="9506"/>
                  </a:cubicBezTo>
                  <a:cubicBezTo>
                    <a:pt x="3346" y="11172"/>
                    <a:pt x="5135" y="12216"/>
                    <a:pt x="7073" y="12216"/>
                  </a:cubicBezTo>
                  <a:cubicBezTo>
                    <a:pt x="10135" y="12216"/>
                    <a:pt x="12587" y="9641"/>
                    <a:pt x="12424" y="6565"/>
                  </a:cubicBezTo>
                  <a:lnTo>
                    <a:pt x="12424" y="6565"/>
                  </a:lnTo>
                  <a:lnTo>
                    <a:pt x="12737" y="6890"/>
                  </a:lnTo>
                  <a:cubicBezTo>
                    <a:pt x="12794" y="6953"/>
                    <a:pt x="12867" y="6981"/>
                    <a:pt x="12939" y="6981"/>
                  </a:cubicBezTo>
                  <a:cubicBezTo>
                    <a:pt x="13055" y="6981"/>
                    <a:pt x="13169" y="6907"/>
                    <a:pt x="13210" y="6782"/>
                  </a:cubicBezTo>
                  <a:lnTo>
                    <a:pt x="13454" y="5983"/>
                  </a:lnTo>
                  <a:cubicBezTo>
                    <a:pt x="13495" y="6348"/>
                    <a:pt x="13508" y="6715"/>
                    <a:pt x="13508" y="7080"/>
                  </a:cubicBezTo>
                  <a:cubicBezTo>
                    <a:pt x="13495" y="7188"/>
                    <a:pt x="13590" y="7284"/>
                    <a:pt x="13698" y="7284"/>
                  </a:cubicBezTo>
                  <a:cubicBezTo>
                    <a:pt x="13706" y="7284"/>
                    <a:pt x="13713" y="7285"/>
                    <a:pt x="13721" y="7285"/>
                  </a:cubicBezTo>
                  <a:cubicBezTo>
                    <a:pt x="13832" y="7285"/>
                    <a:pt x="13915" y="7196"/>
                    <a:pt x="13915" y="7094"/>
                  </a:cubicBezTo>
                  <a:cubicBezTo>
                    <a:pt x="13942" y="6444"/>
                    <a:pt x="13861" y="5779"/>
                    <a:pt x="13712" y="5129"/>
                  </a:cubicBezTo>
                  <a:lnTo>
                    <a:pt x="14064" y="3923"/>
                  </a:lnTo>
                  <a:cubicBezTo>
                    <a:pt x="14124" y="3742"/>
                    <a:pt x="13981" y="3562"/>
                    <a:pt x="13806" y="3562"/>
                  </a:cubicBezTo>
                  <a:cubicBezTo>
                    <a:pt x="13784" y="3562"/>
                    <a:pt x="13762" y="3565"/>
                    <a:pt x="13739" y="3571"/>
                  </a:cubicBezTo>
                  <a:lnTo>
                    <a:pt x="13156" y="3707"/>
                  </a:lnTo>
                  <a:cubicBezTo>
                    <a:pt x="11940" y="1340"/>
                    <a:pt x="9544" y="0"/>
                    <a:pt x="70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2398438" y="2149250"/>
              <a:ext cx="136875" cy="50150"/>
            </a:xfrm>
            <a:custGeom>
              <a:avLst/>
              <a:gdLst/>
              <a:ahLst/>
              <a:cxnLst/>
              <a:rect l="l" t="t" r="r" b="b"/>
              <a:pathLst>
                <a:path w="5475" h="2006" extrusionOk="0">
                  <a:moveTo>
                    <a:pt x="4472" y="420"/>
                  </a:moveTo>
                  <a:cubicBezTo>
                    <a:pt x="4797" y="420"/>
                    <a:pt x="5068" y="678"/>
                    <a:pt x="5068" y="1003"/>
                  </a:cubicBezTo>
                  <a:cubicBezTo>
                    <a:pt x="5068" y="1328"/>
                    <a:pt x="4797" y="1599"/>
                    <a:pt x="4472" y="1599"/>
                  </a:cubicBezTo>
                  <a:lnTo>
                    <a:pt x="624" y="1599"/>
                  </a:lnTo>
                  <a:cubicBezTo>
                    <a:pt x="515" y="1599"/>
                    <a:pt x="420" y="1518"/>
                    <a:pt x="420" y="1409"/>
                  </a:cubicBezTo>
                  <a:cubicBezTo>
                    <a:pt x="420" y="1301"/>
                    <a:pt x="501" y="1205"/>
                    <a:pt x="610" y="1205"/>
                  </a:cubicBezTo>
                  <a:lnTo>
                    <a:pt x="4472" y="1205"/>
                  </a:lnTo>
                  <a:cubicBezTo>
                    <a:pt x="4580" y="1205"/>
                    <a:pt x="4674" y="1124"/>
                    <a:pt x="4674" y="1003"/>
                  </a:cubicBezTo>
                  <a:cubicBezTo>
                    <a:pt x="4674" y="894"/>
                    <a:pt x="4580" y="799"/>
                    <a:pt x="4472" y="799"/>
                  </a:cubicBezTo>
                  <a:lnTo>
                    <a:pt x="3713" y="799"/>
                  </a:lnTo>
                  <a:cubicBezTo>
                    <a:pt x="3604" y="799"/>
                    <a:pt x="3509" y="718"/>
                    <a:pt x="3509" y="609"/>
                  </a:cubicBezTo>
                  <a:cubicBezTo>
                    <a:pt x="3509" y="501"/>
                    <a:pt x="3590" y="420"/>
                    <a:pt x="3699" y="420"/>
                  </a:cubicBezTo>
                  <a:close/>
                  <a:moveTo>
                    <a:pt x="3699" y="0"/>
                  </a:moveTo>
                  <a:cubicBezTo>
                    <a:pt x="3292" y="0"/>
                    <a:pt x="2994" y="420"/>
                    <a:pt x="3130" y="799"/>
                  </a:cubicBezTo>
                  <a:lnTo>
                    <a:pt x="610" y="799"/>
                  </a:lnTo>
                  <a:cubicBezTo>
                    <a:pt x="271" y="799"/>
                    <a:pt x="0" y="1084"/>
                    <a:pt x="13" y="1422"/>
                  </a:cubicBezTo>
                  <a:cubicBezTo>
                    <a:pt x="13" y="1747"/>
                    <a:pt x="298" y="2005"/>
                    <a:pt x="624" y="2005"/>
                  </a:cubicBezTo>
                  <a:lnTo>
                    <a:pt x="4472" y="2005"/>
                  </a:lnTo>
                  <a:cubicBezTo>
                    <a:pt x="5027" y="2005"/>
                    <a:pt x="5474" y="1558"/>
                    <a:pt x="5474" y="1003"/>
                  </a:cubicBezTo>
                  <a:cubicBezTo>
                    <a:pt x="5474" y="461"/>
                    <a:pt x="5027" y="0"/>
                    <a:pt x="44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2390638" y="2249150"/>
              <a:ext cx="165675" cy="50150"/>
            </a:xfrm>
            <a:custGeom>
              <a:avLst/>
              <a:gdLst/>
              <a:ahLst/>
              <a:cxnLst/>
              <a:rect l="l" t="t" r="r" b="b"/>
              <a:pathLst>
                <a:path w="6627" h="2006" extrusionOk="0">
                  <a:moveTo>
                    <a:pt x="5624" y="421"/>
                  </a:moveTo>
                  <a:cubicBezTo>
                    <a:pt x="5949" y="421"/>
                    <a:pt x="6220" y="678"/>
                    <a:pt x="6220" y="1003"/>
                  </a:cubicBezTo>
                  <a:cubicBezTo>
                    <a:pt x="6220" y="1328"/>
                    <a:pt x="5949" y="1599"/>
                    <a:pt x="5624" y="1599"/>
                  </a:cubicBezTo>
                  <a:lnTo>
                    <a:pt x="4540" y="1599"/>
                  </a:lnTo>
                  <a:cubicBezTo>
                    <a:pt x="4431" y="1599"/>
                    <a:pt x="4336" y="1505"/>
                    <a:pt x="4350" y="1397"/>
                  </a:cubicBezTo>
                  <a:cubicBezTo>
                    <a:pt x="4350" y="1301"/>
                    <a:pt x="4444" y="1207"/>
                    <a:pt x="4553" y="1207"/>
                  </a:cubicBezTo>
                  <a:lnTo>
                    <a:pt x="5624" y="1207"/>
                  </a:lnTo>
                  <a:cubicBezTo>
                    <a:pt x="5732" y="1207"/>
                    <a:pt x="5826" y="1126"/>
                    <a:pt x="5826" y="1003"/>
                  </a:cubicBezTo>
                  <a:cubicBezTo>
                    <a:pt x="5826" y="895"/>
                    <a:pt x="5732" y="801"/>
                    <a:pt x="5624" y="801"/>
                  </a:cubicBezTo>
                  <a:lnTo>
                    <a:pt x="610" y="801"/>
                  </a:lnTo>
                  <a:cubicBezTo>
                    <a:pt x="502" y="801"/>
                    <a:pt x="407" y="719"/>
                    <a:pt x="407" y="611"/>
                  </a:cubicBezTo>
                  <a:cubicBezTo>
                    <a:pt x="421" y="502"/>
                    <a:pt x="502" y="421"/>
                    <a:pt x="623" y="421"/>
                  </a:cubicBezTo>
                  <a:close/>
                  <a:moveTo>
                    <a:pt x="623" y="1"/>
                  </a:moveTo>
                  <a:cubicBezTo>
                    <a:pt x="285" y="1"/>
                    <a:pt x="14" y="272"/>
                    <a:pt x="0" y="597"/>
                  </a:cubicBezTo>
                  <a:cubicBezTo>
                    <a:pt x="0" y="936"/>
                    <a:pt x="271" y="1207"/>
                    <a:pt x="610" y="1207"/>
                  </a:cubicBezTo>
                  <a:lnTo>
                    <a:pt x="3971" y="1207"/>
                  </a:lnTo>
                  <a:cubicBezTo>
                    <a:pt x="3835" y="1599"/>
                    <a:pt x="4119" y="2006"/>
                    <a:pt x="4540" y="2006"/>
                  </a:cubicBezTo>
                  <a:lnTo>
                    <a:pt x="5624" y="2006"/>
                  </a:lnTo>
                  <a:cubicBezTo>
                    <a:pt x="6179" y="2006"/>
                    <a:pt x="6626" y="1559"/>
                    <a:pt x="6626" y="1003"/>
                  </a:cubicBezTo>
                  <a:cubicBezTo>
                    <a:pt x="6626" y="448"/>
                    <a:pt x="6179" y="1"/>
                    <a:pt x="5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41"/>
            <p:cNvSpPr/>
            <p:nvPr/>
          </p:nvSpPr>
          <p:spPr>
            <a:xfrm>
              <a:off x="2371663" y="2189200"/>
              <a:ext cx="211750" cy="50175"/>
            </a:xfrm>
            <a:custGeom>
              <a:avLst/>
              <a:gdLst/>
              <a:ahLst/>
              <a:cxnLst/>
              <a:rect l="l" t="t" r="r" b="b"/>
              <a:pathLst>
                <a:path w="8470" h="2007" extrusionOk="0">
                  <a:moveTo>
                    <a:pt x="7182" y="1"/>
                  </a:moveTo>
                  <a:cubicBezTo>
                    <a:pt x="6762" y="1"/>
                    <a:pt x="6477" y="420"/>
                    <a:pt x="6613" y="800"/>
                  </a:cubicBezTo>
                  <a:lnTo>
                    <a:pt x="6356" y="800"/>
                  </a:lnTo>
                  <a:cubicBezTo>
                    <a:pt x="6233" y="800"/>
                    <a:pt x="6152" y="895"/>
                    <a:pt x="6152" y="1004"/>
                  </a:cubicBezTo>
                  <a:cubicBezTo>
                    <a:pt x="6152" y="1125"/>
                    <a:pt x="6233" y="1206"/>
                    <a:pt x="6356" y="1206"/>
                  </a:cubicBezTo>
                  <a:lnTo>
                    <a:pt x="7467" y="1206"/>
                  </a:lnTo>
                  <a:cubicBezTo>
                    <a:pt x="7575" y="1206"/>
                    <a:pt x="7669" y="1125"/>
                    <a:pt x="7669" y="1004"/>
                  </a:cubicBezTo>
                  <a:cubicBezTo>
                    <a:pt x="7669" y="895"/>
                    <a:pt x="7575" y="800"/>
                    <a:pt x="7467" y="800"/>
                  </a:cubicBezTo>
                  <a:lnTo>
                    <a:pt x="7196" y="800"/>
                  </a:lnTo>
                  <a:cubicBezTo>
                    <a:pt x="7087" y="800"/>
                    <a:pt x="6992" y="718"/>
                    <a:pt x="6992" y="610"/>
                  </a:cubicBezTo>
                  <a:cubicBezTo>
                    <a:pt x="6979" y="502"/>
                    <a:pt x="7073" y="420"/>
                    <a:pt x="7182" y="420"/>
                  </a:cubicBezTo>
                  <a:lnTo>
                    <a:pt x="7467" y="420"/>
                  </a:lnTo>
                  <a:cubicBezTo>
                    <a:pt x="7792" y="420"/>
                    <a:pt x="8063" y="678"/>
                    <a:pt x="8063" y="1004"/>
                  </a:cubicBezTo>
                  <a:cubicBezTo>
                    <a:pt x="8063" y="1329"/>
                    <a:pt x="7792" y="1600"/>
                    <a:pt x="7467" y="1600"/>
                  </a:cubicBezTo>
                  <a:lnTo>
                    <a:pt x="624" y="1600"/>
                  </a:lnTo>
                  <a:cubicBezTo>
                    <a:pt x="515" y="1600"/>
                    <a:pt x="421" y="1518"/>
                    <a:pt x="421" y="1410"/>
                  </a:cubicBezTo>
                  <a:cubicBezTo>
                    <a:pt x="421" y="1302"/>
                    <a:pt x="502" y="1206"/>
                    <a:pt x="611" y="1206"/>
                  </a:cubicBezTo>
                  <a:lnTo>
                    <a:pt x="5393" y="1206"/>
                  </a:lnTo>
                  <a:cubicBezTo>
                    <a:pt x="5501" y="1206"/>
                    <a:pt x="5597" y="1125"/>
                    <a:pt x="5597" y="1004"/>
                  </a:cubicBezTo>
                  <a:cubicBezTo>
                    <a:pt x="5597" y="895"/>
                    <a:pt x="5501" y="800"/>
                    <a:pt x="5393" y="800"/>
                  </a:cubicBezTo>
                  <a:lnTo>
                    <a:pt x="611" y="800"/>
                  </a:lnTo>
                  <a:cubicBezTo>
                    <a:pt x="271" y="800"/>
                    <a:pt x="0" y="1085"/>
                    <a:pt x="0" y="1423"/>
                  </a:cubicBezTo>
                  <a:cubicBezTo>
                    <a:pt x="14" y="1748"/>
                    <a:pt x="285" y="2006"/>
                    <a:pt x="624" y="2006"/>
                  </a:cubicBezTo>
                  <a:lnTo>
                    <a:pt x="7467" y="2006"/>
                  </a:lnTo>
                  <a:cubicBezTo>
                    <a:pt x="8022" y="2006"/>
                    <a:pt x="8469" y="1559"/>
                    <a:pt x="8469" y="1004"/>
                  </a:cubicBezTo>
                  <a:cubicBezTo>
                    <a:pt x="8469" y="448"/>
                    <a:pt x="8022" y="1"/>
                    <a:pt x="7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41"/>
          <p:cNvGrpSpPr/>
          <p:nvPr/>
        </p:nvGrpSpPr>
        <p:grpSpPr>
          <a:xfrm>
            <a:off x="7172498" y="3252876"/>
            <a:ext cx="304305" cy="291639"/>
            <a:chOff x="2899088" y="2053050"/>
            <a:chExt cx="357375" cy="342500"/>
          </a:xfrm>
        </p:grpSpPr>
        <p:sp>
          <p:nvSpPr>
            <p:cNvPr id="1683" name="Google Shape;1683;p41"/>
            <p:cNvSpPr/>
            <p:nvPr/>
          </p:nvSpPr>
          <p:spPr>
            <a:xfrm>
              <a:off x="2899088" y="2053050"/>
              <a:ext cx="357375" cy="342500"/>
            </a:xfrm>
            <a:custGeom>
              <a:avLst/>
              <a:gdLst/>
              <a:ahLst/>
              <a:cxnLst/>
              <a:rect l="l" t="t" r="r" b="b"/>
              <a:pathLst>
                <a:path w="14295" h="13700" extrusionOk="0">
                  <a:moveTo>
                    <a:pt x="7154" y="420"/>
                  </a:moveTo>
                  <a:cubicBezTo>
                    <a:pt x="9633" y="420"/>
                    <a:pt x="11856" y="1802"/>
                    <a:pt x="12939" y="4038"/>
                  </a:cubicBezTo>
                  <a:cubicBezTo>
                    <a:pt x="12973" y="4105"/>
                    <a:pt x="13043" y="4153"/>
                    <a:pt x="13120" y="4153"/>
                  </a:cubicBezTo>
                  <a:cubicBezTo>
                    <a:pt x="13137" y="4153"/>
                    <a:pt x="13153" y="4151"/>
                    <a:pt x="13170" y="4146"/>
                  </a:cubicBezTo>
                  <a:lnTo>
                    <a:pt x="13685" y="4024"/>
                  </a:lnTo>
                  <a:lnTo>
                    <a:pt x="13685" y="4024"/>
                  </a:lnTo>
                  <a:cubicBezTo>
                    <a:pt x="13577" y="4390"/>
                    <a:pt x="13048" y="6151"/>
                    <a:pt x="12954" y="6450"/>
                  </a:cubicBezTo>
                  <a:lnTo>
                    <a:pt x="11219" y="4607"/>
                  </a:lnTo>
                  <a:lnTo>
                    <a:pt x="11680" y="4498"/>
                  </a:lnTo>
                  <a:cubicBezTo>
                    <a:pt x="11815" y="4471"/>
                    <a:pt x="11883" y="4309"/>
                    <a:pt x="11815" y="4200"/>
                  </a:cubicBezTo>
                  <a:cubicBezTo>
                    <a:pt x="10819" y="2451"/>
                    <a:pt x="8997" y="1483"/>
                    <a:pt x="7136" y="1483"/>
                  </a:cubicBezTo>
                  <a:cubicBezTo>
                    <a:pt x="5983" y="1483"/>
                    <a:pt x="4816" y="1854"/>
                    <a:pt x="3821" y="2642"/>
                  </a:cubicBezTo>
                  <a:cubicBezTo>
                    <a:pt x="2900" y="3373"/>
                    <a:pt x="2222" y="4403"/>
                    <a:pt x="1937" y="5541"/>
                  </a:cubicBezTo>
                  <a:cubicBezTo>
                    <a:pt x="1910" y="5650"/>
                    <a:pt x="1979" y="5758"/>
                    <a:pt x="2087" y="5785"/>
                  </a:cubicBezTo>
                  <a:cubicBezTo>
                    <a:pt x="2105" y="5790"/>
                    <a:pt x="2124" y="5792"/>
                    <a:pt x="2143" y="5792"/>
                  </a:cubicBezTo>
                  <a:cubicBezTo>
                    <a:pt x="2234" y="5792"/>
                    <a:pt x="2321" y="5737"/>
                    <a:pt x="2344" y="5637"/>
                  </a:cubicBezTo>
                  <a:cubicBezTo>
                    <a:pt x="2900" y="3442"/>
                    <a:pt x="4878" y="1897"/>
                    <a:pt x="7154" y="1897"/>
                  </a:cubicBezTo>
                  <a:cubicBezTo>
                    <a:pt x="8835" y="1897"/>
                    <a:pt x="10406" y="2750"/>
                    <a:pt x="11314" y="4159"/>
                  </a:cubicBezTo>
                  <a:lnTo>
                    <a:pt x="10921" y="4255"/>
                  </a:lnTo>
                  <a:cubicBezTo>
                    <a:pt x="10704" y="4309"/>
                    <a:pt x="10623" y="4566"/>
                    <a:pt x="10772" y="4728"/>
                  </a:cubicBezTo>
                  <a:lnTo>
                    <a:pt x="12045" y="6083"/>
                  </a:lnTo>
                  <a:cubicBezTo>
                    <a:pt x="12506" y="9118"/>
                    <a:pt x="10175" y="11815"/>
                    <a:pt x="7154" y="11815"/>
                  </a:cubicBezTo>
                  <a:cubicBezTo>
                    <a:pt x="5460" y="11815"/>
                    <a:pt x="3888" y="10948"/>
                    <a:pt x="2981" y="9539"/>
                  </a:cubicBezTo>
                  <a:lnTo>
                    <a:pt x="3374" y="9443"/>
                  </a:lnTo>
                  <a:cubicBezTo>
                    <a:pt x="3590" y="9403"/>
                    <a:pt x="3672" y="9145"/>
                    <a:pt x="3523" y="8983"/>
                  </a:cubicBezTo>
                  <a:lnTo>
                    <a:pt x="2250" y="7628"/>
                  </a:lnTo>
                  <a:cubicBezTo>
                    <a:pt x="2195" y="7263"/>
                    <a:pt x="2181" y="6910"/>
                    <a:pt x="2195" y="6558"/>
                  </a:cubicBezTo>
                  <a:cubicBezTo>
                    <a:pt x="2208" y="6450"/>
                    <a:pt x="2114" y="6354"/>
                    <a:pt x="2006" y="6341"/>
                  </a:cubicBezTo>
                  <a:cubicBezTo>
                    <a:pt x="1897" y="6341"/>
                    <a:pt x="1789" y="6422"/>
                    <a:pt x="1789" y="6531"/>
                  </a:cubicBezTo>
                  <a:cubicBezTo>
                    <a:pt x="1775" y="6734"/>
                    <a:pt x="1775" y="6923"/>
                    <a:pt x="1789" y="7127"/>
                  </a:cubicBezTo>
                  <a:lnTo>
                    <a:pt x="1491" y="6815"/>
                  </a:lnTo>
                  <a:cubicBezTo>
                    <a:pt x="1432" y="6751"/>
                    <a:pt x="1354" y="6720"/>
                    <a:pt x="1277" y="6720"/>
                  </a:cubicBezTo>
                  <a:cubicBezTo>
                    <a:pt x="1159" y="6720"/>
                    <a:pt x="1044" y="6792"/>
                    <a:pt x="1003" y="6923"/>
                  </a:cubicBezTo>
                  <a:lnTo>
                    <a:pt x="772" y="7723"/>
                  </a:lnTo>
                  <a:cubicBezTo>
                    <a:pt x="257" y="3794"/>
                    <a:pt x="3292" y="420"/>
                    <a:pt x="7154" y="420"/>
                  </a:cubicBezTo>
                  <a:close/>
                  <a:moveTo>
                    <a:pt x="7154" y="0"/>
                  </a:moveTo>
                  <a:cubicBezTo>
                    <a:pt x="4959" y="0"/>
                    <a:pt x="2994" y="1030"/>
                    <a:pt x="1748" y="2656"/>
                  </a:cubicBezTo>
                  <a:cubicBezTo>
                    <a:pt x="447" y="4322"/>
                    <a:pt x="0" y="6477"/>
                    <a:pt x="515" y="8563"/>
                  </a:cubicBezTo>
                  <a:lnTo>
                    <a:pt x="149" y="9769"/>
                  </a:lnTo>
                  <a:cubicBezTo>
                    <a:pt x="89" y="9950"/>
                    <a:pt x="232" y="10130"/>
                    <a:pt x="417" y="10130"/>
                  </a:cubicBezTo>
                  <a:cubicBezTo>
                    <a:pt x="440" y="10130"/>
                    <a:pt x="464" y="10127"/>
                    <a:pt x="488" y="10121"/>
                  </a:cubicBezTo>
                  <a:lnTo>
                    <a:pt x="1057" y="9985"/>
                  </a:lnTo>
                  <a:cubicBezTo>
                    <a:pt x="1504" y="10853"/>
                    <a:pt x="2114" y="11598"/>
                    <a:pt x="2873" y="12208"/>
                  </a:cubicBezTo>
                  <a:cubicBezTo>
                    <a:pt x="2907" y="12236"/>
                    <a:pt x="2950" y="12250"/>
                    <a:pt x="2994" y="12250"/>
                  </a:cubicBezTo>
                  <a:cubicBezTo>
                    <a:pt x="3055" y="12250"/>
                    <a:pt x="3118" y="12222"/>
                    <a:pt x="3157" y="12167"/>
                  </a:cubicBezTo>
                  <a:cubicBezTo>
                    <a:pt x="3225" y="12086"/>
                    <a:pt x="3211" y="11951"/>
                    <a:pt x="3130" y="11882"/>
                  </a:cubicBezTo>
                  <a:cubicBezTo>
                    <a:pt x="2371" y="11286"/>
                    <a:pt x="1775" y="10542"/>
                    <a:pt x="1355" y="9660"/>
                  </a:cubicBezTo>
                  <a:cubicBezTo>
                    <a:pt x="1319" y="9589"/>
                    <a:pt x="1242" y="9549"/>
                    <a:pt x="1160" y="9549"/>
                  </a:cubicBezTo>
                  <a:cubicBezTo>
                    <a:pt x="1148" y="9549"/>
                    <a:pt x="1136" y="9550"/>
                    <a:pt x="1124" y="9552"/>
                  </a:cubicBezTo>
                  <a:lnTo>
                    <a:pt x="610" y="9674"/>
                  </a:lnTo>
                  <a:cubicBezTo>
                    <a:pt x="950" y="8541"/>
                    <a:pt x="1081" y="8105"/>
                    <a:pt x="1121" y="7968"/>
                  </a:cubicBezTo>
                  <a:lnTo>
                    <a:pt x="1121" y="7968"/>
                  </a:lnTo>
                  <a:cubicBezTo>
                    <a:pt x="1158" y="7850"/>
                    <a:pt x="1225" y="7630"/>
                    <a:pt x="1341" y="7248"/>
                  </a:cubicBezTo>
                  <a:lnTo>
                    <a:pt x="1341" y="7248"/>
                  </a:lnTo>
                  <a:cubicBezTo>
                    <a:pt x="1545" y="7479"/>
                    <a:pt x="1233" y="7140"/>
                    <a:pt x="3076" y="9105"/>
                  </a:cubicBezTo>
                  <a:lnTo>
                    <a:pt x="2615" y="9214"/>
                  </a:lnTo>
                  <a:cubicBezTo>
                    <a:pt x="2479" y="9241"/>
                    <a:pt x="2412" y="9389"/>
                    <a:pt x="2479" y="9512"/>
                  </a:cubicBezTo>
                  <a:cubicBezTo>
                    <a:pt x="3428" y="11178"/>
                    <a:pt x="5216" y="12222"/>
                    <a:pt x="7154" y="12222"/>
                  </a:cubicBezTo>
                  <a:cubicBezTo>
                    <a:pt x="10203" y="12222"/>
                    <a:pt x="12668" y="9647"/>
                    <a:pt x="12506" y="6571"/>
                  </a:cubicBezTo>
                  <a:lnTo>
                    <a:pt x="12506" y="6571"/>
                  </a:lnTo>
                  <a:lnTo>
                    <a:pt x="12804" y="6896"/>
                  </a:lnTo>
                  <a:cubicBezTo>
                    <a:pt x="12861" y="6959"/>
                    <a:pt x="12937" y="6987"/>
                    <a:pt x="13011" y="6987"/>
                  </a:cubicBezTo>
                  <a:cubicBezTo>
                    <a:pt x="13132" y="6987"/>
                    <a:pt x="13250" y="6913"/>
                    <a:pt x="13292" y="6788"/>
                  </a:cubicBezTo>
                  <a:lnTo>
                    <a:pt x="13523" y="5989"/>
                  </a:lnTo>
                  <a:lnTo>
                    <a:pt x="13523" y="5989"/>
                  </a:lnTo>
                  <a:cubicBezTo>
                    <a:pt x="13752" y="7709"/>
                    <a:pt x="13292" y="9430"/>
                    <a:pt x="12235" y="10798"/>
                  </a:cubicBezTo>
                  <a:cubicBezTo>
                    <a:pt x="10948" y="12452"/>
                    <a:pt x="9055" y="13291"/>
                    <a:pt x="7153" y="13291"/>
                  </a:cubicBezTo>
                  <a:cubicBezTo>
                    <a:pt x="6032" y="13291"/>
                    <a:pt x="4908" y="12999"/>
                    <a:pt x="3903" y="12411"/>
                  </a:cubicBezTo>
                  <a:cubicBezTo>
                    <a:pt x="3871" y="12393"/>
                    <a:pt x="3835" y="12384"/>
                    <a:pt x="3798" y="12384"/>
                  </a:cubicBezTo>
                  <a:cubicBezTo>
                    <a:pt x="3726" y="12384"/>
                    <a:pt x="3654" y="12420"/>
                    <a:pt x="3617" y="12493"/>
                  </a:cubicBezTo>
                  <a:cubicBezTo>
                    <a:pt x="3563" y="12587"/>
                    <a:pt x="3590" y="12709"/>
                    <a:pt x="3699" y="12764"/>
                  </a:cubicBezTo>
                  <a:cubicBezTo>
                    <a:pt x="4771" y="13392"/>
                    <a:pt x="5963" y="13699"/>
                    <a:pt x="7148" y="13699"/>
                  </a:cubicBezTo>
                  <a:cubicBezTo>
                    <a:pt x="9183" y="13699"/>
                    <a:pt x="11199" y="12794"/>
                    <a:pt x="12560" y="11056"/>
                  </a:cubicBezTo>
                  <a:cubicBezTo>
                    <a:pt x="13848" y="9389"/>
                    <a:pt x="14294" y="7235"/>
                    <a:pt x="13780" y="5135"/>
                  </a:cubicBezTo>
                  <a:lnTo>
                    <a:pt x="14146" y="3929"/>
                  </a:lnTo>
                  <a:cubicBezTo>
                    <a:pt x="14206" y="3748"/>
                    <a:pt x="14063" y="3568"/>
                    <a:pt x="13878" y="3568"/>
                  </a:cubicBezTo>
                  <a:cubicBezTo>
                    <a:pt x="13855" y="3568"/>
                    <a:pt x="13831" y="3571"/>
                    <a:pt x="13807" y="3577"/>
                  </a:cubicBezTo>
                  <a:lnTo>
                    <a:pt x="13238" y="3713"/>
                  </a:lnTo>
                  <a:cubicBezTo>
                    <a:pt x="12059" y="1436"/>
                    <a:pt x="9729" y="0"/>
                    <a:pt x="715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41"/>
            <p:cNvSpPr/>
            <p:nvPr/>
          </p:nvSpPr>
          <p:spPr>
            <a:xfrm>
              <a:off x="3005438" y="2124850"/>
              <a:ext cx="151100" cy="198850"/>
            </a:xfrm>
            <a:custGeom>
              <a:avLst/>
              <a:gdLst/>
              <a:ahLst/>
              <a:cxnLst/>
              <a:rect l="l" t="t" r="r" b="b"/>
              <a:pathLst>
                <a:path w="6044" h="7954" extrusionOk="0">
                  <a:moveTo>
                    <a:pt x="2900" y="1"/>
                  </a:moveTo>
                  <a:cubicBezTo>
                    <a:pt x="2223" y="1"/>
                    <a:pt x="1383" y="1355"/>
                    <a:pt x="1058" y="1938"/>
                  </a:cubicBezTo>
                  <a:cubicBezTo>
                    <a:pt x="543" y="2846"/>
                    <a:pt x="1" y="4133"/>
                    <a:pt x="1" y="5000"/>
                  </a:cubicBezTo>
                  <a:cubicBezTo>
                    <a:pt x="1" y="6640"/>
                    <a:pt x="1302" y="7953"/>
                    <a:pt x="2900" y="7953"/>
                  </a:cubicBezTo>
                  <a:cubicBezTo>
                    <a:pt x="4675" y="7953"/>
                    <a:pt x="6044" y="6315"/>
                    <a:pt x="5746" y="4553"/>
                  </a:cubicBezTo>
                  <a:cubicBezTo>
                    <a:pt x="5734" y="4459"/>
                    <a:pt x="5650" y="4385"/>
                    <a:pt x="5557" y="4385"/>
                  </a:cubicBezTo>
                  <a:cubicBezTo>
                    <a:pt x="5543" y="4385"/>
                    <a:pt x="5529" y="4387"/>
                    <a:pt x="5515" y="4391"/>
                  </a:cubicBezTo>
                  <a:cubicBezTo>
                    <a:pt x="5394" y="4404"/>
                    <a:pt x="5325" y="4512"/>
                    <a:pt x="5339" y="4620"/>
                  </a:cubicBezTo>
                  <a:cubicBezTo>
                    <a:pt x="5596" y="6125"/>
                    <a:pt x="4431" y="7547"/>
                    <a:pt x="2900" y="7547"/>
                  </a:cubicBezTo>
                  <a:cubicBezTo>
                    <a:pt x="1518" y="7547"/>
                    <a:pt x="407" y="6409"/>
                    <a:pt x="407" y="5000"/>
                  </a:cubicBezTo>
                  <a:cubicBezTo>
                    <a:pt x="407" y="4349"/>
                    <a:pt x="800" y="3225"/>
                    <a:pt x="1423" y="2141"/>
                  </a:cubicBezTo>
                  <a:cubicBezTo>
                    <a:pt x="2046" y="1016"/>
                    <a:pt x="2657" y="407"/>
                    <a:pt x="2900" y="407"/>
                  </a:cubicBezTo>
                  <a:cubicBezTo>
                    <a:pt x="3022" y="407"/>
                    <a:pt x="3388" y="637"/>
                    <a:pt x="3957" y="1464"/>
                  </a:cubicBezTo>
                  <a:cubicBezTo>
                    <a:pt x="4404" y="2141"/>
                    <a:pt x="4837" y="2981"/>
                    <a:pt x="5108" y="3740"/>
                  </a:cubicBezTo>
                  <a:cubicBezTo>
                    <a:pt x="5129" y="3824"/>
                    <a:pt x="5207" y="3875"/>
                    <a:pt x="5292" y="3875"/>
                  </a:cubicBezTo>
                  <a:cubicBezTo>
                    <a:pt x="5316" y="3875"/>
                    <a:pt x="5342" y="3871"/>
                    <a:pt x="5366" y="3862"/>
                  </a:cubicBezTo>
                  <a:cubicBezTo>
                    <a:pt x="5475" y="3821"/>
                    <a:pt x="5529" y="3713"/>
                    <a:pt x="5488" y="3605"/>
                  </a:cubicBezTo>
                  <a:cubicBezTo>
                    <a:pt x="5217" y="2819"/>
                    <a:pt x="4770" y="1938"/>
                    <a:pt x="4295" y="1233"/>
                  </a:cubicBezTo>
                  <a:cubicBezTo>
                    <a:pt x="3740" y="420"/>
                    <a:pt x="3266" y="1"/>
                    <a:pt x="29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41"/>
            <p:cNvSpPr/>
            <p:nvPr/>
          </p:nvSpPr>
          <p:spPr>
            <a:xfrm>
              <a:off x="3024738" y="2217075"/>
              <a:ext cx="32225" cy="27550"/>
            </a:xfrm>
            <a:custGeom>
              <a:avLst/>
              <a:gdLst/>
              <a:ahLst/>
              <a:cxnLst/>
              <a:rect l="l" t="t" r="r" b="b"/>
              <a:pathLst>
                <a:path w="1289" h="1102" extrusionOk="0">
                  <a:moveTo>
                    <a:pt x="607" y="408"/>
                  </a:moveTo>
                  <a:cubicBezTo>
                    <a:pt x="622" y="408"/>
                    <a:pt x="637" y="411"/>
                    <a:pt x="651" y="416"/>
                  </a:cubicBezTo>
                  <a:lnTo>
                    <a:pt x="665" y="431"/>
                  </a:lnTo>
                  <a:cubicBezTo>
                    <a:pt x="732" y="444"/>
                    <a:pt x="773" y="525"/>
                    <a:pt x="746" y="593"/>
                  </a:cubicBezTo>
                  <a:cubicBezTo>
                    <a:pt x="725" y="657"/>
                    <a:pt x="678" y="696"/>
                    <a:pt x="619" y="696"/>
                  </a:cubicBezTo>
                  <a:cubicBezTo>
                    <a:pt x="603" y="696"/>
                    <a:pt x="587" y="693"/>
                    <a:pt x="570" y="687"/>
                  </a:cubicBezTo>
                  <a:lnTo>
                    <a:pt x="557" y="674"/>
                  </a:lnTo>
                  <a:cubicBezTo>
                    <a:pt x="488" y="660"/>
                    <a:pt x="461" y="579"/>
                    <a:pt x="475" y="512"/>
                  </a:cubicBezTo>
                  <a:lnTo>
                    <a:pt x="488" y="498"/>
                  </a:lnTo>
                  <a:cubicBezTo>
                    <a:pt x="500" y="445"/>
                    <a:pt x="552" y="408"/>
                    <a:pt x="607" y="408"/>
                  </a:cubicBezTo>
                  <a:close/>
                  <a:moveTo>
                    <a:pt x="602" y="0"/>
                  </a:moveTo>
                  <a:cubicBezTo>
                    <a:pt x="378" y="0"/>
                    <a:pt x="166" y="138"/>
                    <a:pt x="82" y="389"/>
                  </a:cubicBezTo>
                  <a:cubicBezTo>
                    <a:pt x="1" y="660"/>
                    <a:pt x="136" y="958"/>
                    <a:pt x="434" y="1067"/>
                  </a:cubicBezTo>
                  <a:cubicBezTo>
                    <a:pt x="494" y="1091"/>
                    <a:pt x="556" y="1102"/>
                    <a:pt x="619" y="1102"/>
                  </a:cubicBezTo>
                  <a:cubicBezTo>
                    <a:pt x="699" y="1102"/>
                    <a:pt x="779" y="1084"/>
                    <a:pt x="855" y="1054"/>
                  </a:cubicBezTo>
                  <a:cubicBezTo>
                    <a:pt x="1274" y="837"/>
                    <a:pt x="1288" y="214"/>
                    <a:pt x="801" y="37"/>
                  </a:cubicBezTo>
                  <a:cubicBezTo>
                    <a:pt x="736" y="12"/>
                    <a:pt x="669" y="0"/>
                    <a:pt x="6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3037288" y="2164900"/>
              <a:ext cx="43700" cy="47875"/>
            </a:xfrm>
            <a:custGeom>
              <a:avLst/>
              <a:gdLst/>
              <a:ahLst/>
              <a:cxnLst/>
              <a:rect l="l" t="t" r="r" b="b"/>
              <a:pathLst>
                <a:path w="1748" h="1915" extrusionOk="0">
                  <a:moveTo>
                    <a:pt x="1081" y="417"/>
                  </a:moveTo>
                  <a:cubicBezTo>
                    <a:pt x="1101" y="417"/>
                    <a:pt x="1120" y="422"/>
                    <a:pt x="1139" y="431"/>
                  </a:cubicBezTo>
                  <a:lnTo>
                    <a:pt x="1152" y="431"/>
                  </a:lnTo>
                  <a:cubicBezTo>
                    <a:pt x="1233" y="458"/>
                    <a:pt x="1260" y="552"/>
                    <a:pt x="1220" y="621"/>
                  </a:cubicBezTo>
                  <a:cubicBezTo>
                    <a:pt x="1057" y="878"/>
                    <a:pt x="895" y="1163"/>
                    <a:pt x="759" y="1434"/>
                  </a:cubicBezTo>
                  <a:cubicBezTo>
                    <a:pt x="738" y="1476"/>
                    <a:pt x="692" y="1509"/>
                    <a:pt x="641" y="1509"/>
                  </a:cubicBezTo>
                  <a:cubicBezTo>
                    <a:pt x="626" y="1509"/>
                    <a:pt x="612" y="1507"/>
                    <a:pt x="597" y="1501"/>
                  </a:cubicBezTo>
                  <a:lnTo>
                    <a:pt x="583" y="1501"/>
                  </a:lnTo>
                  <a:cubicBezTo>
                    <a:pt x="515" y="1461"/>
                    <a:pt x="474" y="1379"/>
                    <a:pt x="515" y="1311"/>
                  </a:cubicBezTo>
                  <a:cubicBezTo>
                    <a:pt x="651" y="1027"/>
                    <a:pt x="813" y="742"/>
                    <a:pt x="976" y="471"/>
                  </a:cubicBezTo>
                  <a:cubicBezTo>
                    <a:pt x="1003" y="435"/>
                    <a:pt x="1042" y="417"/>
                    <a:pt x="1081" y="417"/>
                  </a:cubicBezTo>
                  <a:close/>
                  <a:moveTo>
                    <a:pt x="1098" y="1"/>
                  </a:moveTo>
                  <a:cubicBezTo>
                    <a:pt x="911" y="1"/>
                    <a:pt x="737" y="94"/>
                    <a:pt x="637" y="254"/>
                  </a:cubicBezTo>
                  <a:cubicBezTo>
                    <a:pt x="461" y="525"/>
                    <a:pt x="299" y="823"/>
                    <a:pt x="149" y="1121"/>
                  </a:cubicBezTo>
                  <a:cubicBezTo>
                    <a:pt x="1" y="1406"/>
                    <a:pt x="122" y="1759"/>
                    <a:pt x="447" y="1880"/>
                  </a:cubicBezTo>
                  <a:cubicBezTo>
                    <a:pt x="513" y="1903"/>
                    <a:pt x="580" y="1915"/>
                    <a:pt x="645" y="1915"/>
                  </a:cubicBezTo>
                  <a:cubicBezTo>
                    <a:pt x="847" y="1915"/>
                    <a:pt x="1033" y="1808"/>
                    <a:pt x="1125" y="1623"/>
                  </a:cubicBezTo>
                  <a:cubicBezTo>
                    <a:pt x="1260" y="1365"/>
                    <a:pt x="1410" y="1094"/>
                    <a:pt x="1558" y="837"/>
                  </a:cubicBezTo>
                  <a:cubicBezTo>
                    <a:pt x="1748" y="552"/>
                    <a:pt x="1612" y="173"/>
                    <a:pt x="1301" y="37"/>
                  </a:cubicBezTo>
                  <a:cubicBezTo>
                    <a:pt x="1234" y="13"/>
                    <a:pt x="1165" y="1"/>
                    <a:pt x="10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7" name="Google Shape;1687;p41"/>
          <p:cNvGrpSpPr/>
          <p:nvPr/>
        </p:nvGrpSpPr>
        <p:grpSpPr>
          <a:xfrm>
            <a:off x="4457771" y="3249406"/>
            <a:ext cx="228457" cy="298578"/>
            <a:chOff x="2343563" y="2661725"/>
            <a:chExt cx="268300" cy="350650"/>
          </a:xfrm>
        </p:grpSpPr>
        <p:sp>
          <p:nvSpPr>
            <p:cNvPr id="1688" name="Google Shape;1688;p41"/>
            <p:cNvSpPr/>
            <p:nvPr/>
          </p:nvSpPr>
          <p:spPr>
            <a:xfrm>
              <a:off x="2380138" y="2698000"/>
              <a:ext cx="195150" cy="314375"/>
            </a:xfrm>
            <a:custGeom>
              <a:avLst/>
              <a:gdLst/>
              <a:ahLst/>
              <a:cxnLst/>
              <a:rect l="l" t="t" r="r" b="b"/>
              <a:pathLst>
                <a:path w="7806" h="12575" extrusionOk="0">
                  <a:moveTo>
                    <a:pt x="6146" y="3526"/>
                  </a:moveTo>
                  <a:cubicBezTo>
                    <a:pt x="6250" y="3526"/>
                    <a:pt x="6309" y="3545"/>
                    <a:pt x="6328" y="3563"/>
                  </a:cubicBezTo>
                  <a:cubicBezTo>
                    <a:pt x="6369" y="3604"/>
                    <a:pt x="6396" y="3834"/>
                    <a:pt x="6260" y="4295"/>
                  </a:cubicBezTo>
                  <a:cubicBezTo>
                    <a:pt x="6138" y="4674"/>
                    <a:pt x="5935" y="5054"/>
                    <a:pt x="5773" y="5216"/>
                  </a:cubicBezTo>
                  <a:cubicBezTo>
                    <a:pt x="5615" y="5382"/>
                    <a:pt x="5402" y="5461"/>
                    <a:pt x="5192" y="5461"/>
                  </a:cubicBezTo>
                  <a:cubicBezTo>
                    <a:pt x="5059" y="5461"/>
                    <a:pt x="4926" y="5429"/>
                    <a:pt x="4810" y="5366"/>
                  </a:cubicBezTo>
                  <a:lnTo>
                    <a:pt x="5068" y="5108"/>
                  </a:lnTo>
                  <a:lnTo>
                    <a:pt x="5406" y="5108"/>
                  </a:lnTo>
                  <a:cubicBezTo>
                    <a:pt x="5515" y="5108"/>
                    <a:pt x="5610" y="5026"/>
                    <a:pt x="5610" y="4905"/>
                  </a:cubicBezTo>
                  <a:cubicBezTo>
                    <a:pt x="5610" y="4810"/>
                    <a:pt x="5556" y="4742"/>
                    <a:pt x="5461" y="4715"/>
                  </a:cubicBezTo>
                  <a:lnTo>
                    <a:pt x="5975" y="4200"/>
                  </a:lnTo>
                  <a:cubicBezTo>
                    <a:pt x="6057" y="4119"/>
                    <a:pt x="6057" y="3997"/>
                    <a:pt x="5975" y="3915"/>
                  </a:cubicBezTo>
                  <a:cubicBezTo>
                    <a:pt x="5935" y="3875"/>
                    <a:pt x="5881" y="3854"/>
                    <a:pt x="5826" y="3854"/>
                  </a:cubicBezTo>
                  <a:cubicBezTo>
                    <a:pt x="5772" y="3854"/>
                    <a:pt x="5718" y="3875"/>
                    <a:pt x="5677" y="3915"/>
                  </a:cubicBezTo>
                  <a:lnTo>
                    <a:pt x="5406" y="4186"/>
                  </a:lnTo>
                  <a:cubicBezTo>
                    <a:pt x="5366" y="4132"/>
                    <a:pt x="5298" y="4092"/>
                    <a:pt x="5231" y="4092"/>
                  </a:cubicBezTo>
                  <a:cubicBezTo>
                    <a:pt x="5108" y="4092"/>
                    <a:pt x="5027" y="4186"/>
                    <a:pt x="5027" y="4295"/>
                  </a:cubicBezTo>
                  <a:lnTo>
                    <a:pt x="5027" y="4580"/>
                  </a:lnTo>
                  <a:lnTo>
                    <a:pt x="4526" y="5068"/>
                  </a:lnTo>
                  <a:cubicBezTo>
                    <a:pt x="4364" y="4770"/>
                    <a:pt x="4391" y="4376"/>
                    <a:pt x="4662" y="4105"/>
                  </a:cubicBezTo>
                  <a:cubicBezTo>
                    <a:pt x="4837" y="3942"/>
                    <a:pt x="5217" y="3753"/>
                    <a:pt x="5596" y="3631"/>
                  </a:cubicBezTo>
                  <a:cubicBezTo>
                    <a:pt x="5843" y="3551"/>
                    <a:pt x="6025" y="3526"/>
                    <a:pt x="6146" y="3526"/>
                  </a:cubicBezTo>
                  <a:close/>
                  <a:moveTo>
                    <a:pt x="5339" y="9295"/>
                  </a:moveTo>
                  <a:lnTo>
                    <a:pt x="4919" y="9702"/>
                  </a:lnTo>
                  <a:lnTo>
                    <a:pt x="2873" y="9702"/>
                  </a:lnTo>
                  <a:lnTo>
                    <a:pt x="2467" y="9295"/>
                  </a:lnTo>
                  <a:close/>
                  <a:moveTo>
                    <a:pt x="4797" y="10108"/>
                  </a:moveTo>
                  <a:lnTo>
                    <a:pt x="4797" y="10433"/>
                  </a:lnTo>
                  <a:lnTo>
                    <a:pt x="2995" y="10433"/>
                  </a:lnTo>
                  <a:lnTo>
                    <a:pt x="2995" y="10108"/>
                  </a:lnTo>
                  <a:close/>
                  <a:moveTo>
                    <a:pt x="4797" y="10840"/>
                  </a:moveTo>
                  <a:lnTo>
                    <a:pt x="4797" y="11178"/>
                  </a:lnTo>
                  <a:lnTo>
                    <a:pt x="2995" y="11178"/>
                  </a:lnTo>
                  <a:lnTo>
                    <a:pt x="2995" y="10840"/>
                  </a:lnTo>
                  <a:close/>
                  <a:moveTo>
                    <a:pt x="4797" y="11584"/>
                  </a:moveTo>
                  <a:lnTo>
                    <a:pt x="4797" y="11666"/>
                  </a:lnTo>
                  <a:cubicBezTo>
                    <a:pt x="4797" y="11720"/>
                    <a:pt x="4783" y="11761"/>
                    <a:pt x="4743" y="11801"/>
                  </a:cubicBezTo>
                  <a:lnTo>
                    <a:pt x="4472" y="12099"/>
                  </a:lnTo>
                  <a:cubicBezTo>
                    <a:pt x="4431" y="12140"/>
                    <a:pt x="4377" y="12168"/>
                    <a:pt x="4322" y="12168"/>
                  </a:cubicBezTo>
                  <a:lnTo>
                    <a:pt x="3482" y="12168"/>
                  </a:lnTo>
                  <a:cubicBezTo>
                    <a:pt x="3415" y="12168"/>
                    <a:pt x="3361" y="12140"/>
                    <a:pt x="3320" y="12099"/>
                  </a:cubicBezTo>
                  <a:lnTo>
                    <a:pt x="3049" y="11801"/>
                  </a:lnTo>
                  <a:cubicBezTo>
                    <a:pt x="3022" y="11761"/>
                    <a:pt x="2995" y="11720"/>
                    <a:pt x="2995" y="11666"/>
                  </a:cubicBezTo>
                  <a:lnTo>
                    <a:pt x="2995" y="11584"/>
                  </a:lnTo>
                  <a:close/>
                  <a:moveTo>
                    <a:pt x="3903" y="0"/>
                  </a:moveTo>
                  <a:cubicBezTo>
                    <a:pt x="1748" y="0"/>
                    <a:pt x="1" y="1762"/>
                    <a:pt x="1" y="3915"/>
                  </a:cubicBezTo>
                  <a:cubicBezTo>
                    <a:pt x="1" y="4891"/>
                    <a:pt x="353" y="5812"/>
                    <a:pt x="1071" y="6639"/>
                  </a:cubicBezTo>
                  <a:cubicBezTo>
                    <a:pt x="1016" y="6748"/>
                    <a:pt x="1030" y="6869"/>
                    <a:pt x="1112" y="6965"/>
                  </a:cubicBezTo>
                  <a:cubicBezTo>
                    <a:pt x="1274" y="7167"/>
                    <a:pt x="1423" y="7384"/>
                    <a:pt x="1545" y="7628"/>
                  </a:cubicBezTo>
                  <a:cubicBezTo>
                    <a:pt x="1583" y="7694"/>
                    <a:pt x="1653" y="7734"/>
                    <a:pt x="1724" y="7734"/>
                  </a:cubicBezTo>
                  <a:cubicBezTo>
                    <a:pt x="1755" y="7734"/>
                    <a:pt x="1787" y="7726"/>
                    <a:pt x="1816" y="7709"/>
                  </a:cubicBezTo>
                  <a:cubicBezTo>
                    <a:pt x="1925" y="7669"/>
                    <a:pt x="1965" y="7534"/>
                    <a:pt x="1911" y="7438"/>
                  </a:cubicBezTo>
                  <a:cubicBezTo>
                    <a:pt x="1802" y="7236"/>
                    <a:pt x="1694" y="7046"/>
                    <a:pt x="1558" y="6869"/>
                  </a:cubicBezTo>
                  <a:lnTo>
                    <a:pt x="6233" y="6869"/>
                  </a:lnTo>
                  <a:cubicBezTo>
                    <a:pt x="5813" y="7452"/>
                    <a:pt x="5542" y="8157"/>
                    <a:pt x="5475" y="8874"/>
                  </a:cubicBezTo>
                  <a:lnTo>
                    <a:pt x="2331" y="8874"/>
                  </a:lnTo>
                  <a:cubicBezTo>
                    <a:pt x="2317" y="8726"/>
                    <a:pt x="2290" y="8563"/>
                    <a:pt x="2250" y="8401"/>
                  </a:cubicBezTo>
                  <a:cubicBezTo>
                    <a:pt x="2227" y="8308"/>
                    <a:pt x="2145" y="8245"/>
                    <a:pt x="2054" y="8245"/>
                  </a:cubicBezTo>
                  <a:cubicBezTo>
                    <a:pt x="2038" y="8245"/>
                    <a:pt x="2022" y="8247"/>
                    <a:pt x="2006" y="8251"/>
                  </a:cubicBezTo>
                  <a:cubicBezTo>
                    <a:pt x="1898" y="8278"/>
                    <a:pt x="1829" y="8387"/>
                    <a:pt x="1856" y="8495"/>
                  </a:cubicBezTo>
                  <a:cubicBezTo>
                    <a:pt x="1898" y="8685"/>
                    <a:pt x="1925" y="8902"/>
                    <a:pt x="1925" y="9132"/>
                  </a:cubicBezTo>
                  <a:cubicBezTo>
                    <a:pt x="1938" y="9268"/>
                    <a:pt x="1992" y="9403"/>
                    <a:pt x="2087" y="9498"/>
                  </a:cubicBezTo>
                  <a:lnTo>
                    <a:pt x="2588" y="10000"/>
                  </a:lnTo>
                  <a:lnTo>
                    <a:pt x="2588" y="10433"/>
                  </a:lnTo>
                  <a:cubicBezTo>
                    <a:pt x="2494" y="10446"/>
                    <a:pt x="2425" y="10528"/>
                    <a:pt x="2425" y="10636"/>
                  </a:cubicBezTo>
                  <a:cubicBezTo>
                    <a:pt x="2425" y="10731"/>
                    <a:pt x="2494" y="10813"/>
                    <a:pt x="2588" y="10840"/>
                  </a:cubicBezTo>
                  <a:lnTo>
                    <a:pt x="2588" y="11178"/>
                  </a:lnTo>
                  <a:cubicBezTo>
                    <a:pt x="2494" y="11205"/>
                    <a:pt x="2425" y="11286"/>
                    <a:pt x="2425" y="11382"/>
                  </a:cubicBezTo>
                  <a:cubicBezTo>
                    <a:pt x="2425" y="11490"/>
                    <a:pt x="2494" y="11571"/>
                    <a:pt x="2588" y="11584"/>
                  </a:cubicBezTo>
                  <a:lnTo>
                    <a:pt x="2588" y="11666"/>
                  </a:lnTo>
                  <a:cubicBezTo>
                    <a:pt x="2588" y="11815"/>
                    <a:pt x="2642" y="11978"/>
                    <a:pt x="2751" y="12086"/>
                  </a:cubicBezTo>
                  <a:lnTo>
                    <a:pt x="3022" y="12370"/>
                  </a:lnTo>
                  <a:cubicBezTo>
                    <a:pt x="3144" y="12506"/>
                    <a:pt x="3307" y="12574"/>
                    <a:pt x="3482" y="12574"/>
                  </a:cubicBezTo>
                  <a:lnTo>
                    <a:pt x="4322" y="12574"/>
                  </a:lnTo>
                  <a:cubicBezTo>
                    <a:pt x="4499" y="12574"/>
                    <a:pt x="4662" y="12506"/>
                    <a:pt x="4783" y="12370"/>
                  </a:cubicBezTo>
                  <a:lnTo>
                    <a:pt x="5041" y="12086"/>
                  </a:lnTo>
                  <a:cubicBezTo>
                    <a:pt x="5149" y="11978"/>
                    <a:pt x="5217" y="11815"/>
                    <a:pt x="5217" y="11666"/>
                  </a:cubicBezTo>
                  <a:lnTo>
                    <a:pt x="5217" y="11584"/>
                  </a:lnTo>
                  <a:cubicBezTo>
                    <a:pt x="5312" y="11571"/>
                    <a:pt x="5379" y="11490"/>
                    <a:pt x="5379" y="11382"/>
                  </a:cubicBezTo>
                  <a:cubicBezTo>
                    <a:pt x="5379" y="11286"/>
                    <a:pt x="5312" y="11205"/>
                    <a:pt x="5217" y="11178"/>
                  </a:cubicBezTo>
                  <a:lnTo>
                    <a:pt x="5217" y="10840"/>
                  </a:lnTo>
                  <a:cubicBezTo>
                    <a:pt x="5312" y="10813"/>
                    <a:pt x="5379" y="10731"/>
                    <a:pt x="5379" y="10636"/>
                  </a:cubicBezTo>
                  <a:cubicBezTo>
                    <a:pt x="5379" y="10528"/>
                    <a:pt x="5312" y="10446"/>
                    <a:pt x="5217" y="10433"/>
                  </a:cubicBezTo>
                  <a:lnTo>
                    <a:pt x="5217" y="10000"/>
                  </a:lnTo>
                  <a:lnTo>
                    <a:pt x="5704" y="9498"/>
                  </a:lnTo>
                  <a:cubicBezTo>
                    <a:pt x="5813" y="9403"/>
                    <a:pt x="5867" y="9268"/>
                    <a:pt x="5867" y="9132"/>
                  </a:cubicBezTo>
                  <a:cubicBezTo>
                    <a:pt x="5894" y="8333"/>
                    <a:pt x="6192" y="7561"/>
                    <a:pt x="6680" y="6965"/>
                  </a:cubicBezTo>
                  <a:cubicBezTo>
                    <a:pt x="6761" y="6883"/>
                    <a:pt x="6775" y="6761"/>
                    <a:pt x="6721" y="6639"/>
                  </a:cubicBezTo>
                  <a:cubicBezTo>
                    <a:pt x="6857" y="6490"/>
                    <a:pt x="6965" y="6354"/>
                    <a:pt x="7059" y="6206"/>
                  </a:cubicBezTo>
                  <a:cubicBezTo>
                    <a:pt x="7128" y="6110"/>
                    <a:pt x="7101" y="5975"/>
                    <a:pt x="7019" y="5921"/>
                  </a:cubicBezTo>
                  <a:cubicBezTo>
                    <a:pt x="6983" y="5895"/>
                    <a:pt x="6942" y="5883"/>
                    <a:pt x="6900" y="5883"/>
                  </a:cubicBezTo>
                  <a:cubicBezTo>
                    <a:pt x="6831" y="5883"/>
                    <a:pt x="6763" y="5916"/>
                    <a:pt x="6721" y="5975"/>
                  </a:cubicBezTo>
                  <a:cubicBezTo>
                    <a:pt x="6613" y="6138"/>
                    <a:pt x="6477" y="6300"/>
                    <a:pt x="6342" y="6463"/>
                  </a:cubicBezTo>
                  <a:lnTo>
                    <a:pt x="4106" y="6463"/>
                  </a:lnTo>
                  <a:lnTo>
                    <a:pt x="4106" y="6070"/>
                  </a:lnTo>
                  <a:lnTo>
                    <a:pt x="4512" y="5664"/>
                  </a:lnTo>
                  <a:cubicBezTo>
                    <a:pt x="4713" y="5806"/>
                    <a:pt x="4954" y="5878"/>
                    <a:pt x="5197" y="5878"/>
                  </a:cubicBezTo>
                  <a:cubicBezTo>
                    <a:pt x="5509" y="5878"/>
                    <a:pt x="5827" y="5758"/>
                    <a:pt x="6071" y="5514"/>
                  </a:cubicBezTo>
                  <a:cubicBezTo>
                    <a:pt x="6288" y="5297"/>
                    <a:pt x="6504" y="4864"/>
                    <a:pt x="6653" y="4417"/>
                  </a:cubicBezTo>
                  <a:cubicBezTo>
                    <a:pt x="6775" y="4024"/>
                    <a:pt x="6857" y="3509"/>
                    <a:pt x="6613" y="3265"/>
                  </a:cubicBezTo>
                  <a:cubicBezTo>
                    <a:pt x="6502" y="3154"/>
                    <a:pt x="6335" y="3113"/>
                    <a:pt x="6150" y="3113"/>
                  </a:cubicBezTo>
                  <a:cubicBezTo>
                    <a:pt x="5928" y="3113"/>
                    <a:pt x="5681" y="3172"/>
                    <a:pt x="5475" y="3238"/>
                  </a:cubicBezTo>
                  <a:cubicBezTo>
                    <a:pt x="5014" y="3373"/>
                    <a:pt x="4593" y="3604"/>
                    <a:pt x="4377" y="3821"/>
                  </a:cubicBezTo>
                  <a:cubicBezTo>
                    <a:pt x="3943" y="4255"/>
                    <a:pt x="3903" y="4918"/>
                    <a:pt x="4228" y="5366"/>
                  </a:cubicBezTo>
                  <a:lnTo>
                    <a:pt x="3903" y="5691"/>
                  </a:lnTo>
                  <a:lnTo>
                    <a:pt x="3578" y="5366"/>
                  </a:lnTo>
                  <a:cubicBezTo>
                    <a:pt x="3930" y="4864"/>
                    <a:pt x="3835" y="4159"/>
                    <a:pt x="3347" y="3753"/>
                  </a:cubicBezTo>
                  <a:cubicBezTo>
                    <a:pt x="3310" y="3722"/>
                    <a:pt x="3261" y="3705"/>
                    <a:pt x="3213" y="3705"/>
                  </a:cubicBezTo>
                  <a:cubicBezTo>
                    <a:pt x="3156" y="3705"/>
                    <a:pt x="3099" y="3729"/>
                    <a:pt x="3063" y="3780"/>
                  </a:cubicBezTo>
                  <a:cubicBezTo>
                    <a:pt x="2982" y="3861"/>
                    <a:pt x="2995" y="3997"/>
                    <a:pt x="3090" y="4065"/>
                  </a:cubicBezTo>
                  <a:cubicBezTo>
                    <a:pt x="3388" y="4322"/>
                    <a:pt x="3455" y="4742"/>
                    <a:pt x="3280" y="5068"/>
                  </a:cubicBezTo>
                  <a:lnTo>
                    <a:pt x="2778" y="4580"/>
                  </a:lnTo>
                  <a:lnTo>
                    <a:pt x="2778" y="4295"/>
                  </a:lnTo>
                  <a:cubicBezTo>
                    <a:pt x="2778" y="4186"/>
                    <a:pt x="2683" y="4092"/>
                    <a:pt x="2575" y="4092"/>
                  </a:cubicBezTo>
                  <a:cubicBezTo>
                    <a:pt x="2494" y="4092"/>
                    <a:pt x="2425" y="4132"/>
                    <a:pt x="2398" y="4186"/>
                  </a:cubicBezTo>
                  <a:lnTo>
                    <a:pt x="2114" y="3915"/>
                  </a:lnTo>
                  <a:cubicBezTo>
                    <a:pt x="2074" y="3875"/>
                    <a:pt x="2023" y="3854"/>
                    <a:pt x="1972" y="3854"/>
                  </a:cubicBezTo>
                  <a:cubicBezTo>
                    <a:pt x="1921" y="3854"/>
                    <a:pt x="1870" y="3875"/>
                    <a:pt x="1829" y="3915"/>
                  </a:cubicBezTo>
                  <a:cubicBezTo>
                    <a:pt x="1748" y="3997"/>
                    <a:pt x="1748" y="4119"/>
                    <a:pt x="1829" y="4200"/>
                  </a:cubicBezTo>
                  <a:lnTo>
                    <a:pt x="2331" y="4715"/>
                  </a:lnTo>
                  <a:cubicBezTo>
                    <a:pt x="2250" y="4742"/>
                    <a:pt x="2182" y="4810"/>
                    <a:pt x="2182" y="4905"/>
                  </a:cubicBezTo>
                  <a:cubicBezTo>
                    <a:pt x="2182" y="5026"/>
                    <a:pt x="2277" y="5108"/>
                    <a:pt x="2385" y="5108"/>
                  </a:cubicBezTo>
                  <a:lnTo>
                    <a:pt x="2738" y="5108"/>
                  </a:lnTo>
                  <a:lnTo>
                    <a:pt x="2982" y="5366"/>
                  </a:lnTo>
                  <a:cubicBezTo>
                    <a:pt x="2866" y="5429"/>
                    <a:pt x="2735" y="5461"/>
                    <a:pt x="2603" y="5461"/>
                  </a:cubicBezTo>
                  <a:cubicBezTo>
                    <a:pt x="2396" y="5461"/>
                    <a:pt x="2184" y="5382"/>
                    <a:pt x="2019" y="5216"/>
                  </a:cubicBezTo>
                  <a:cubicBezTo>
                    <a:pt x="1856" y="5054"/>
                    <a:pt x="1654" y="4674"/>
                    <a:pt x="1545" y="4295"/>
                  </a:cubicBezTo>
                  <a:cubicBezTo>
                    <a:pt x="1396" y="3834"/>
                    <a:pt x="1437" y="3604"/>
                    <a:pt x="1477" y="3563"/>
                  </a:cubicBezTo>
                  <a:cubicBezTo>
                    <a:pt x="1493" y="3542"/>
                    <a:pt x="1551" y="3526"/>
                    <a:pt x="1644" y="3526"/>
                  </a:cubicBezTo>
                  <a:cubicBezTo>
                    <a:pt x="1786" y="3526"/>
                    <a:pt x="2011" y="3561"/>
                    <a:pt x="2304" y="3659"/>
                  </a:cubicBezTo>
                  <a:cubicBezTo>
                    <a:pt x="2328" y="3667"/>
                    <a:pt x="2353" y="3672"/>
                    <a:pt x="2377" y="3672"/>
                  </a:cubicBezTo>
                  <a:cubicBezTo>
                    <a:pt x="2462" y="3672"/>
                    <a:pt x="2540" y="3620"/>
                    <a:pt x="2561" y="3536"/>
                  </a:cubicBezTo>
                  <a:cubicBezTo>
                    <a:pt x="2602" y="3428"/>
                    <a:pt x="2548" y="3306"/>
                    <a:pt x="2440" y="3279"/>
                  </a:cubicBezTo>
                  <a:cubicBezTo>
                    <a:pt x="2228" y="3206"/>
                    <a:pt x="1919" y="3118"/>
                    <a:pt x="1644" y="3118"/>
                  </a:cubicBezTo>
                  <a:cubicBezTo>
                    <a:pt x="1461" y="3118"/>
                    <a:pt x="1293" y="3157"/>
                    <a:pt x="1179" y="3265"/>
                  </a:cubicBezTo>
                  <a:cubicBezTo>
                    <a:pt x="935" y="3509"/>
                    <a:pt x="1030" y="4024"/>
                    <a:pt x="1152" y="4417"/>
                  </a:cubicBezTo>
                  <a:cubicBezTo>
                    <a:pt x="1287" y="4864"/>
                    <a:pt x="1518" y="5297"/>
                    <a:pt x="1735" y="5514"/>
                  </a:cubicBezTo>
                  <a:cubicBezTo>
                    <a:pt x="1979" y="5758"/>
                    <a:pt x="2292" y="5878"/>
                    <a:pt x="2601" y="5878"/>
                  </a:cubicBezTo>
                  <a:cubicBezTo>
                    <a:pt x="2841" y="5878"/>
                    <a:pt x="3078" y="5806"/>
                    <a:pt x="3280" y="5664"/>
                  </a:cubicBezTo>
                  <a:lnTo>
                    <a:pt x="3699" y="6070"/>
                  </a:lnTo>
                  <a:lnTo>
                    <a:pt x="3699" y="6463"/>
                  </a:lnTo>
                  <a:lnTo>
                    <a:pt x="1464" y="6463"/>
                  </a:lnTo>
                  <a:cubicBezTo>
                    <a:pt x="759" y="5691"/>
                    <a:pt x="407" y="4837"/>
                    <a:pt x="407" y="3915"/>
                  </a:cubicBezTo>
                  <a:cubicBezTo>
                    <a:pt x="407" y="1978"/>
                    <a:pt x="1979" y="420"/>
                    <a:pt x="3903" y="420"/>
                  </a:cubicBezTo>
                  <a:cubicBezTo>
                    <a:pt x="5827" y="420"/>
                    <a:pt x="7399" y="1978"/>
                    <a:pt x="7399" y="3915"/>
                  </a:cubicBezTo>
                  <a:cubicBezTo>
                    <a:pt x="7399" y="4336"/>
                    <a:pt x="7317" y="4755"/>
                    <a:pt x="7155" y="5162"/>
                  </a:cubicBezTo>
                  <a:cubicBezTo>
                    <a:pt x="7114" y="5257"/>
                    <a:pt x="7168" y="5379"/>
                    <a:pt x="7276" y="5420"/>
                  </a:cubicBezTo>
                  <a:cubicBezTo>
                    <a:pt x="7301" y="5429"/>
                    <a:pt x="7326" y="5433"/>
                    <a:pt x="7351" y="5433"/>
                  </a:cubicBezTo>
                  <a:cubicBezTo>
                    <a:pt x="7436" y="5433"/>
                    <a:pt x="7516" y="5384"/>
                    <a:pt x="7547" y="5312"/>
                  </a:cubicBezTo>
                  <a:cubicBezTo>
                    <a:pt x="7710" y="4851"/>
                    <a:pt x="7805" y="4390"/>
                    <a:pt x="7805" y="3915"/>
                  </a:cubicBezTo>
                  <a:cubicBezTo>
                    <a:pt x="7805" y="1762"/>
                    <a:pt x="6057" y="0"/>
                    <a:pt x="39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2472613" y="2661725"/>
              <a:ext cx="10175" cy="27475"/>
            </a:xfrm>
            <a:custGeom>
              <a:avLst/>
              <a:gdLst/>
              <a:ahLst/>
              <a:cxnLst/>
              <a:rect l="l" t="t" r="r" b="b"/>
              <a:pathLst>
                <a:path w="407" h="1099" extrusionOk="0">
                  <a:moveTo>
                    <a:pt x="204" y="1"/>
                  </a:moveTo>
                  <a:cubicBezTo>
                    <a:pt x="81" y="1"/>
                    <a:pt x="0" y="96"/>
                    <a:pt x="0" y="205"/>
                  </a:cubicBezTo>
                  <a:lnTo>
                    <a:pt x="0" y="895"/>
                  </a:lnTo>
                  <a:cubicBezTo>
                    <a:pt x="0" y="1003"/>
                    <a:pt x="81" y="1099"/>
                    <a:pt x="204" y="1099"/>
                  </a:cubicBezTo>
                  <a:cubicBezTo>
                    <a:pt x="312" y="1099"/>
                    <a:pt x="407" y="1003"/>
                    <a:pt x="407" y="895"/>
                  </a:cubicBezTo>
                  <a:lnTo>
                    <a:pt x="407" y="205"/>
                  </a:lnTo>
                  <a:cubicBezTo>
                    <a:pt x="407" y="96"/>
                    <a:pt x="312"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2550863" y="2699500"/>
              <a:ext cx="23750" cy="22400"/>
            </a:xfrm>
            <a:custGeom>
              <a:avLst/>
              <a:gdLst/>
              <a:ahLst/>
              <a:cxnLst/>
              <a:rect l="l" t="t" r="r" b="b"/>
              <a:pathLst>
                <a:path w="950" h="896" extrusionOk="0">
                  <a:moveTo>
                    <a:pt x="719" y="1"/>
                  </a:moveTo>
                  <a:cubicBezTo>
                    <a:pt x="664" y="1"/>
                    <a:pt x="610" y="21"/>
                    <a:pt x="570" y="62"/>
                  </a:cubicBezTo>
                  <a:lnTo>
                    <a:pt x="82" y="549"/>
                  </a:lnTo>
                  <a:cubicBezTo>
                    <a:pt x="1" y="631"/>
                    <a:pt x="1" y="753"/>
                    <a:pt x="82" y="834"/>
                  </a:cubicBezTo>
                  <a:cubicBezTo>
                    <a:pt x="123" y="875"/>
                    <a:pt x="177" y="895"/>
                    <a:pt x="231" y="895"/>
                  </a:cubicBezTo>
                  <a:cubicBezTo>
                    <a:pt x="285" y="895"/>
                    <a:pt x="339" y="875"/>
                    <a:pt x="380" y="834"/>
                  </a:cubicBezTo>
                  <a:lnTo>
                    <a:pt x="868" y="347"/>
                  </a:lnTo>
                  <a:cubicBezTo>
                    <a:pt x="949" y="265"/>
                    <a:pt x="949" y="143"/>
                    <a:pt x="868" y="62"/>
                  </a:cubicBezTo>
                  <a:cubicBezTo>
                    <a:pt x="827" y="21"/>
                    <a:pt x="773" y="1"/>
                    <a:pt x="7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2584063" y="2790450"/>
              <a:ext cx="27800" cy="10550"/>
            </a:xfrm>
            <a:custGeom>
              <a:avLst/>
              <a:gdLst/>
              <a:ahLst/>
              <a:cxnLst/>
              <a:rect l="l" t="t" r="r" b="b"/>
              <a:pathLst>
                <a:path w="1112" h="422" extrusionOk="0">
                  <a:moveTo>
                    <a:pt x="203" y="1"/>
                  </a:moveTo>
                  <a:cubicBezTo>
                    <a:pt x="95" y="1"/>
                    <a:pt x="0" y="96"/>
                    <a:pt x="0" y="217"/>
                  </a:cubicBezTo>
                  <a:cubicBezTo>
                    <a:pt x="0" y="326"/>
                    <a:pt x="95" y="421"/>
                    <a:pt x="203" y="421"/>
                  </a:cubicBezTo>
                  <a:lnTo>
                    <a:pt x="895" y="421"/>
                  </a:lnTo>
                  <a:cubicBezTo>
                    <a:pt x="1016" y="421"/>
                    <a:pt x="1111" y="326"/>
                    <a:pt x="1111" y="217"/>
                  </a:cubicBezTo>
                  <a:cubicBezTo>
                    <a:pt x="1111" y="96"/>
                    <a:pt x="1016"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2380813" y="2699500"/>
              <a:ext cx="23400" cy="22400"/>
            </a:xfrm>
            <a:custGeom>
              <a:avLst/>
              <a:gdLst/>
              <a:ahLst/>
              <a:cxnLst/>
              <a:rect l="l" t="t" r="r" b="b"/>
              <a:pathLst>
                <a:path w="936" h="896" extrusionOk="0">
                  <a:moveTo>
                    <a:pt x="224" y="1"/>
                  </a:moveTo>
                  <a:cubicBezTo>
                    <a:pt x="173" y="1"/>
                    <a:pt x="123" y="21"/>
                    <a:pt x="82" y="62"/>
                  </a:cubicBezTo>
                  <a:cubicBezTo>
                    <a:pt x="1" y="143"/>
                    <a:pt x="1" y="265"/>
                    <a:pt x="82" y="347"/>
                  </a:cubicBezTo>
                  <a:lnTo>
                    <a:pt x="570" y="834"/>
                  </a:lnTo>
                  <a:cubicBezTo>
                    <a:pt x="610" y="875"/>
                    <a:pt x="665" y="895"/>
                    <a:pt x="717" y="895"/>
                  </a:cubicBezTo>
                  <a:cubicBezTo>
                    <a:pt x="770" y="895"/>
                    <a:pt x="820" y="875"/>
                    <a:pt x="854" y="834"/>
                  </a:cubicBezTo>
                  <a:cubicBezTo>
                    <a:pt x="935" y="753"/>
                    <a:pt x="935" y="631"/>
                    <a:pt x="854" y="549"/>
                  </a:cubicBezTo>
                  <a:lnTo>
                    <a:pt x="366" y="62"/>
                  </a:lnTo>
                  <a:cubicBezTo>
                    <a:pt x="325" y="21"/>
                    <a:pt x="275"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2343563" y="2790450"/>
              <a:ext cx="27450" cy="10550"/>
            </a:xfrm>
            <a:custGeom>
              <a:avLst/>
              <a:gdLst/>
              <a:ahLst/>
              <a:cxnLst/>
              <a:rect l="l" t="t" r="r" b="b"/>
              <a:pathLst>
                <a:path w="1098" h="422" extrusionOk="0">
                  <a:moveTo>
                    <a:pt x="203" y="1"/>
                  </a:moveTo>
                  <a:cubicBezTo>
                    <a:pt x="95" y="1"/>
                    <a:pt x="0" y="96"/>
                    <a:pt x="0" y="217"/>
                  </a:cubicBezTo>
                  <a:cubicBezTo>
                    <a:pt x="0" y="326"/>
                    <a:pt x="95" y="421"/>
                    <a:pt x="203" y="421"/>
                  </a:cubicBezTo>
                  <a:lnTo>
                    <a:pt x="895" y="421"/>
                  </a:lnTo>
                  <a:cubicBezTo>
                    <a:pt x="1016" y="421"/>
                    <a:pt x="1097" y="326"/>
                    <a:pt x="1097" y="217"/>
                  </a:cubicBezTo>
                  <a:cubicBezTo>
                    <a:pt x="1097" y="96"/>
                    <a:pt x="1016" y="1"/>
                    <a:pt x="8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2402138" y="2715250"/>
              <a:ext cx="80650" cy="56250"/>
            </a:xfrm>
            <a:custGeom>
              <a:avLst/>
              <a:gdLst/>
              <a:ahLst/>
              <a:cxnLst/>
              <a:rect l="l" t="t" r="r" b="b"/>
              <a:pathLst>
                <a:path w="3226" h="2250" extrusionOk="0">
                  <a:moveTo>
                    <a:pt x="3023" y="1"/>
                  </a:moveTo>
                  <a:cubicBezTo>
                    <a:pt x="1722" y="1"/>
                    <a:pt x="557" y="773"/>
                    <a:pt x="55" y="1966"/>
                  </a:cubicBezTo>
                  <a:cubicBezTo>
                    <a:pt x="1" y="2101"/>
                    <a:pt x="96" y="2250"/>
                    <a:pt x="245" y="2250"/>
                  </a:cubicBezTo>
                  <a:cubicBezTo>
                    <a:pt x="326" y="2250"/>
                    <a:pt x="394" y="2210"/>
                    <a:pt x="434" y="2128"/>
                  </a:cubicBezTo>
                  <a:cubicBezTo>
                    <a:pt x="868" y="1085"/>
                    <a:pt x="1885" y="407"/>
                    <a:pt x="3023" y="407"/>
                  </a:cubicBezTo>
                  <a:cubicBezTo>
                    <a:pt x="3131" y="407"/>
                    <a:pt x="3226" y="313"/>
                    <a:pt x="3226" y="204"/>
                  </a:cubicBezTo>
                  <a:cubicBezTo>
                    <a:pt x="3226" y="96"/>
                    <a:pt x="3131" y="1"/>
                    <a:pt x="30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5" name="Google Shape;1695;p41"/>
          <p:cNvGrpSpPr/>
          <p:nvPr/>
        </p:nvGrpSpPr>
        <p:grpSpPr>
          <a:xfrm>
            <a:off x="1670082" y="3249406"/>
            <a:ext cx="298536" cy="298578"/>
            <a:chOff x="2902463" y="2661725"/>
            <a:chExt cx="350600" cy="350650"/>
          </a:xfrm>
        </p:grpSpPr>
        <p:sp>
          <p:nvSpPr>
            <p:cNvPr id="1696" name="Google Shape;1696;p41"/>
            <p:cNvSpPr/>
            <p:nvPr/>
          </p:nvSpPr>
          <p:spPr>
            <a:xfrm>
              <a:off x="2902463" y="2708150"/>
              <a:ext cx="350600" cy="304225"/>
            </a:xfrm>
            <a:custGeom>
              <a:avLst/>
              <a:gdLst/>
              <a:ahLst/>
              <a:cxnLst/>
              <a:rect l="l" t="t" r="r" b="b"/>
              <a:pathLst>
                <a:path w="14024" h="12169" extrusionOk="0">
                  <a:moveTo>
                    <a:pt x="13035" y="10732"/>
                  </a:moveTo>
                  <a:lnTo>
                    <a:pt x="13035" y="11762"/>
                  </a:lnTo>
                  <a:lnTo>
                    <a:pt x="989" y="11762"/>
                  </a:lnTo>
                  <a:lnTo>
                    <a:pt x="989" y="10732"/>
                  </a:lnTo>
                  <a:lnTo>
                    <a:pt x="1369" y="10732"/>
                  </a:lnTo>
                  <a:lnTo>
                    <a:pt x="1369" y="11274"/>
                  </a:lnTo>
                  <a:cubicBezTo>
                    <a:pt x="1369" y="11395"/>
                    <a:pt x="1464" y="11476"/>
                    <a:pt x="1573" y="11476"/>
                  </a:cubicBezTo>
                  <a:lnTo>
                    <a:pt x="10515" y="11476"/>
                  </a:lnTo>
                  <a:cubicBezTo>
                    <a:pt x="10624" y="11476"/>
                    <a:pt x="10718" y="11395"/>
                    <a:pt x="10718" y="11274"/>
                  </a:cubicBezTo>
                  <a:cubicBezTo>
                    <a:pt x="10718" y="11165"/>
                    <a:pt x="10624" y="11070"/>
                    <a:pt x="10515" y="11070"/>
                  </a:cubicBezTo>
                  <a:lnTo>
                    <a:pt x="1775" y="11070"/>
                  </a:lnTo>
                  <a:lnTo>
                    <a:pt x="1775" y="10732"/>
                  </a:lnTo>
                  <a:lnTo>
                    <a:pt x="12250" y="10732"/>
                  </a:lnTo>
                  <a:lnTo>
                    <a:pt x="12250" y="11070"/>
                  </a:lnTo>
                  <a:lnTo>
                    <a:pt x="11477" y="11070"/>
                  </a:lnTo>
                  <a:cubicBezTo>
                    <a:pt x="11355" y="11070"/>
                    <a:pt x="11274" y="11165"/>
                    <a:pt x="11274" y="11274"/>
                  </a:cubicBezTo>
                  <a:cubicBezTo>
                    <a:pt x="11274" y="11395"/>
                    <a:pt x="11355" y="11476"/>
                    <a:pt x="11477" y="11476"/>
                  </a:cubicBezTo>
                  <a:lnTo>
                    <a:pt x="12452" y="11476"/>
                  </a:lnTo>
                  <a:cubicBezTo>
                    <a:pt x="12561" y="11476"/>
                    <a:pt x="12656" y="11395"/>
                    <a:pt x="12656" y="11274"/>
                  </a:cubicBezTo>
                  <a:lnTo>
                    <a:pt x="12656" y="10732"/>
                  </a:lnTo>
                  <a:close/>
                  <a:moveTo>
                    <a:pt x="7019" y="1"/>
                  </a:moveTo>
                  <a:cubicBezTo>
                    <a:pt x="5990" y="1"/>
                    <a:pt x="5163" y="841"/>
                    <a:pt x="5163" y="1856"/>
                  </a:cubicBezTo>
                  <a:cubicBezTo>
                    <a:pt x="5163" y="2141"/>
                    <a:pt x="5231" y="2440"/>
                    <a:pt x="5352" y="2696"/>
                  </a:cubicBezTo>
                  <a:lnTo>
                    <a:pt x="231" y="2696"/>
                  </a:lnTo>
                  <a:cubicBezTo>
                    <a:pt x="109" y="2696"/>
                    <a:pt x="1" y="2792"/>
                    <a:pt x="1" y="2927"/>
                  </a:cubicBezTo>
                  <a:lnTo>
                    <a:pt x="1" y="3551"/>
                  </a:lnTo>
                  <a:cubicBezTo>
                    <a:pt x="1" y="3659"/>
                    <a:pt x="95" y="3753"/>
                    <a:pt x="204" y="3753"/>
                  </a:cubicBezTo>
                  <a:cubicBezTo>
                    <a:pt x="312" y="3753"/>
                    <a:pt x="407" y="3659"/>
                    <a:pt x="407" y="3551"/>
                  </a:cubicBezTo>
                  <a:lnTo>
                    <a:pt x="407" y="3103"/>
                  </a:lnTo>
                  <a:lnTo>
                    <a:pt x="13617" y="3103"/>
                  </a:lnTo>
                  <a:lnTo>
                    <a:pt x="13617" y="10325"/>
                  </a:lnTo>
                  <a:lnTo>
                    <a:pt x="407" y="10325"/>
                  </a:lnTo>
                  <a:lnTo>
                    <a:pt x="407" y="4499"/>
                  </a:lnTo>
                  <a:cubicBezTo>
                    <a:pt x="407" y="4391"/>
                    <a:pt x="312" y="4295"/>
                    <a:pt x="204" y="4295"/>
                  </a:cubicBezTo>
                  <a:cubicBezTo>
                    <a:pt x="95" y="4295"/>
                    <a:pt x="1" y="4391"/>
                    <a:pt x="1" y="4499"/>
                  </a:cubicBezTo>
                  <a:lnTo>
                    <a:pt x="1" y="10501"/>
                  </a:lnTo>
                  <a:cubicBezTo>
                    <a:pt x="1" y="10623"/>
                    <a:pt x="109" y="10732"/>
                    <a:pt x="231" y="10732"/>
                  </a:cubicBezTo>
                  <a:lnTo>
                    <a:pt x="570" y="10732"/>
                  </a:lnTo>
                  <a:lnTo>
                    <a:pt x="570" y="11937"/>
                  </a:lnTo>
                  <a:cubicBezTo>
                    <a:pt x="570" y="12060"/>
                    <a:pt x="678" y="12168"/>
                    <a:pt x="814" y="12168"/>
                  </a:cubicBezTo>
                  <a:lnTo>
                    <a:pt x="13211" y="12168"/>
                  </a:lnTo>
                  <a:cubicBezTo>
                    <a:pt x="13346" y="12168"/>
                    <a:pt x="13455" y="12060"/>
                    <a:pt x="13455" y="11937"/>
                  </a:cubicBezTo>
                  <a:lnTo>
                    <a:pt x="13455" y="10732"/>
                  </a:lnTo>
                  <a:lnTo>
                    <a:pt x="13794" y="10732"/>
                  </a:lnTo>
                  <a:cubicBezTo>
                    <a:pt x="13916" y="10732"/>
                    <a:pt x="14024" y="10623"/>
                    <a:pt x="14024" y="10501"/>
                  </a:cubicBezTo>
                  <a:lnTo>
                    <a:pt x="14024" y="2927"/>
                  </a:lnTo>
                  <a:cubicBezTo>
                    <a:pt x="14024" y="2792"/>
                    <a:pt x="13916" y="2696"/>
                    <a:pt x="13794" y="2696"/>
                  </a:cubicBezTo>
                  <a:lnTo>
                    <a:pt x="8672" y="2696"/>
                  </a:lnTo>
                  <a:cubicBezTo>
                    <a:pt x="8740" y="2548"/>
                    <a:pt x="8794" y="2398"/>
                    <a:pt x="8821" y="2250"/>
                  </a:cubicBezTo>
                  <a:cubicBezTo>
                    <a:pt x="8848" y="2141"/>
                    <a:pt x="8781" y="2033"/>
                    <a:pt x="8672" y="2006"/>
                  </a:cubicBezTo>
                  <a:cubicBezTo>
                    <a:pt x="8654" y="2002"/>
                    <a:pt x="8636" y="2000"/>
                    <a:pt x="8619" y="2000"/>
                  </a:cubicBezTo>
                  <a:cubicBezTo>
                    <a:pt x="8520" y="2000"/>
                    <a:pt x="8440" y="2064"/>
                    <a:pt x="8429" y="2169"/>
                  </a:cubicBezTo>
                  <a:cubicBezTo>
                    <a:pt x="8387" y="2358"/>
                    <a:pt x="8306" y="2534"/>
                    <a:pt x="8185" y="2696"/>
                  </a:cubicBezTo>
                  <a:lnTo>
                    <a:pt x="5840" y="2696"/>
                  </a:lnTo>
                  <a:cubicBezTo>
                    <a:pt x="5664" y="2453"/>
                    <a:pt x="5569" y="2154"/>
                    <a:pt x="5569" y="1856"/>
                  </a:cubicBezTo>
                  <a:cubicBezTo>
                    <a:pt x="5569" y="1057"/>
                    <a:pt x="6219" y="407"/>
                    <a:pt x="7019" y="407"/>
                  </a:cubicBezTo>
                  <a:cubicBezTo>
                    <a:pt x="7602" y="407"/>
                    <a:pt x="8143" y="787"/>
                    <a:pt x="8360" y="1341"/>
                  </a:cubicBezTo>
                  <a:cubicBezTo>
                    <a:pt x="8392" y="1415"/>
                    <a:pt x="8471" y="1464"/>
                    <a:pt x="8555" y="1464"/>
                  </a:cubicBezTo>
                  <a:cubicBezTo>
                    <a:pt x="8580" y="1464"/>
                    <a:pt x="8606" y="1459"/>
                    <a:pt x="8631" y="1450"/>
                  </a:cubicBezTo>
                  <a:cubicBezTo>
                    <a:pt x="8727" y="1410"/>
                    <a:pt x="8781" y="1301"/>
                    <a:pt x="8740" y="1193"/>
                  </a:cubicBezTo>
                  <a:cubicBezTo>
                    <a:pt x="8469" y="474"/>
                    <a:pt x="7778" y="1"/>
                    <a:pt x="70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2921763" y="2795200"/>
              <a:ext cx="312025" cy="161250"/>
            </a:xfrm>
            <a:custGeom>
              <a:avLst/>
              <a:gdLst/>
              <a:ahLst/>
              <a:cxnLst/>
              <a:rect l="l" t="t" r="r" b="b"/>
              <a:pathLst>
                <a:path w="12481" h="6450" extrusionOk="0">
                  <a:moveTo>
                    <a:pt x="665" y="542"/>
                  </a:moveTo>
                  <a:lnTo>
                    <a:pt x="665" y="1897"/>
                  </a:lnTo>
                  <a:lnTo>
                    <a:pt x="407" y="1640"/>
                  </a:lnTo>
                  <a:lnTo>
                    <a:pt x="407" y="786"/>
                  </a:lnTo>
                  <a:lnTo>
                    <a:pt x="665" y="542"/>
                  </a:lnTo>
                  <a:close/>
                  <a:moveTo>
                    <a:pt x="1762" y="542"/>
                  </a:moveTo>
                  <a:lnTo>
                    <a:pt x="2006" y="786"/>
                  </a:lnTo>
                  <a:lnTo>
                    <a:pt x="2006" y="1640"/>
                  </a:lnTo>
                  <a:lnTo>
                    <a:pt x="1762" y="1897"/>
                  </a:lnTo>
                  <a:lnTo>
                    <a:pt x="1762" y="542"/>
                  </a:lnTo>
                  <a:close/>
                  <a:moveTo>
                    <a:pt x="2670" y="542"/>
                  </a:moveTo>
                  <a:lnTo>
                    <a:pt x="2670" y="1897"/>
                  </a:lnTo>
                  <a:lnTo>
                    <a:pt x="2427" y="1640"/>
                  </a:lnTo>
                  <a:lnTo>
                    <a:pt x="2427" y="786"/>
                  </a:lnTo>
                  <a:lnTo>
                    <a:pt x="2670" y="542"/>
                  </a:lnTo>
                  <a:close/>
                  <a:moveTo>
                    <a:pt x="3767" y="542"/>
                  </a:moveTo>
                  <a:lnTo>
                    <a:pt x="4025" y="786"/>
                  </a:lnTo>
                  <a:lnTo>
                    <a:pt x="4025" y="1640"/>
                  </a:lnTo>
                  <a:lnTo>
                    <a:pt x="3767" y="1897"/>
                  </a:lnTo>
                  <a:lnTo>
                    <a:pt x="3767" y="542"/>
                  </a:lnTo>
                  <a:close/>
                  <a:moveTo>
                    <a:pt x="4689" y="542"/>
                  </a:moveTo>
                  <a:lnTo>
                    <a:pt x="4689" y="1897"/>
                  </a:lnTo>
                  <a:lnTo>
                    <a:pt x="4432" y="1640"/>
                  </a:lnTo>
                  <a:lnTo>
                    <a:pt x="4432" y="786"/>
                  </a:lnTo>
                  <a:lnTo>
                    <a:pt x="4689" y="542"/>
                  </a:lnTo>
                  <a:close/>
                  <a:moveTo>
                    <a:pt x="5787" y="542"/>
                  </a:moveTo>
                  <a:lnTo>
                    <a:pt x="6031" y="786"/>
                  </a:lnTo>
                  <a:lnTo>
                    <a:pt x="6031" y="1640"/>
                  </a:lnTo>
                  <a:lnTo>
                    <a:pt x="5787" y="1897"/>
                  </a:lnTo>
                  <a:lnTo>
                    <a:pt x="5787" y="542"/>
                  </a:lnTo>
                  <a:close/>
                  <a:moveTo>
                    <a:pt x="6694" y="542"/>
                  </a:moveTo>
                  <a:lnTo>
                    <a:pt x="6694" y="1897"/>
                  </a:lnTo>
                  <a:lnTo>
                    <a:pt x="6450" y="1640"/>
                  </a:lnTo>
                  <a:lnTo>
                    <a:pt x="6450" y="786"/>
                  </a:lnTo>
                  <a:lnTo>
                    <a:pt x="6694" y="542"/>
                  </a:lnTo>
                  <a:close/>
                  <a:moveTo>
                    <a:pt x="7792" y="542"/>
                  </a:moveTo>
                  <a:lnTo>
                    <a:pt x="8049" y="786"/>
                  </a:lnTo>
                  <a:lnTo>
                    <a:pt x="8049" y="1640"/>
                  </a:lnTo>
                  <a:lnTo>
                    <a:pt x="7792" y="1897"/>
                  </a:lnTo>
                  <a:lnTo>
                    <a:pt x="7792" y="542"/>
                  </a:lnTo>
                  <a:close/>
                  <a:moveTo>
                    <a:pt x="8713" y="542"/>
                  </a:moveTo>
                  <a:lnTo>
                    <a:pt x="8713" y="1897"/>
                  </a:lnTo>
                  <a:lnTo>
                    <a:pt x="8455" y="1640"/>
                  </a:lnTo>
                  <a:lnTo>
                    <a:pt x="8455" y="786"/>
                  </a:lnTo>
                  <a:lnTo>
                    <a:pt x="8713" y="542"/>
                  </a:lnTo>
                  <a:close/>
                  <a:moveTo>
                    <a:pt x="9810" y="542"/>
                  </a:moveTo>
                  <a:lnTo>
                    <a:pt x="10068" y="786"/>
                  </a:lnTo>
                  <a:lnTo>
                    <a:pt x="10068" y="1640"/>
                  </a:lnTo>
                  <a:lnTo>
                    <a:pt x="9810" y="1897"/>
                  </a:lnTo>
                  <a:lnTo>
                    <a:pt x="9810" y="542"/>
                  </a:lnTo>
                  <a:close/>
                  <a:moveTo>
                    <a:pt x="10732" y="542"/>
                  </a:moveTo>
                  <a:lnTo>
                    <a:pt x="10732" y="1897"/>
                  </a:lnTo>
                  <a:lnTo>
                    <a:pt x="10475" y="1640"/>
                  </a:lnTo>
                  <a:lnTo>
                    <a:pt x="10475" y="786"/>
                  </a:lnTo>
                  <a:lnTo>
                    <a:pt x="10732" y="542"/>
                  </a:lnTo>
                  <a:close/>
                  <a:moveTo>
                    <a:pt x="11816" y="542"/>
                  </a:moveTo>
                  <a:lnTo>
                    <a:pt x="12074" y="786"/>
                  </a:lnTo>
                  <a:lnTo>
                    <a:pt x="12074" y="1640"/>
                  </a:lnTo>
                  <a:lnTo>
                    <a:pt x="11816" y="1897"/>
                  </a:lnTo>
                  <a:lnTo>
                    <a:pt x="11816" y="542"/>
                  </a:lnTo>
                  <a:close/>
                  <a:moveTo>
                    <a:pt x="1343" y="421"/>
                  </a:moveTo>
                  <a:lnTo>
                    <a:pt x="1343" y="2020"/>
                  </a:lnTo>
                  <a:lnTo>
                    <a:pt x="1072" y="2020"/>
                  </a:lnTo>
                  <a:lnTo>
                    <a:pt x="1072" y="421"/>
                  </a:lnTo>
                  <a:close/>
                  <a:moveTo>
                    <a:pt x="3361" y="421"/>
                  </a:moveTo>
                  <a:lnTo>
                    <a:pt x="3361" y="2020"/>
                  </a:lnTo>
                  <a:lnTo>
                    <a:pt x="3090" y="2020"/>
                  </a:lnTo>
                  <a:lnTo>
                    <a:pt x="3090" y="421"/>
                  </a:lnTo>
                  <a:close/>
                  <a:moveTo>
                    <a:pt x="5366" y="421"/>
                  </a:moveTo>
                  <a:lnTo>
                    <a:pt x="5366" y="2020"/>
                  </a:lnTo>
                  <a:lnTo>
                    <a:pt x="5095" y="2020"/>
                  </a:lnTo>
                  <a:lnTo>
                    <a:pt x="5095" y="421"/>
                  </a:lnTo>
                  <a:close/>
                  <a:moveTo>
                    <a:pt x="7386" y="421"/>
                  </a:moveTo>
                  <a:lnTo>
                    <a:pt x="7386" y="2020"/>
                  </a:lnTo>
                  <a:lnTo>
                    <a:pt x="7115" y="2020"/>
                  </a:lnTo>
                  <a:lnTo>
                    <a:pt x="7115" y="421"/>
                  </a:lnTo>
                  <a:close/>
                  <a:moveTo>
                    <a:pt x="9391" y="421"/>
                  </a:moveTo>
                  <a:lnTo>
                    <a:pt x="9391" y="2020"/>
                  </a:lnTo>
                  <a:lnTo>
                    <a:pt x="9120" y="2020"/>
                  </a:lnTo>
                  <a:lnTo>
                    <a:pt x="9120" y="421"/>
                  </a:lnTo>
                  <a:close/>
                  <a:moveTo>
                    <a:pt x="11409" y="421"/>
                  </a:moveTo>
                  <a:lnTo>
                    <a:pt x="11409" y="2020"/>
                  </a:lnTo>
                  <a:lnTo>
                    <a:pt x="11138" y="2020"/>
                  </a:lnTo>
                  <a:lnTo>
                    <a:pt x="11138" y="421"/>
                  </a:lnTo>
                  <a:close/>
                  <a:moveTo>
                    <a:pt x="2210" y="2020"/>
                  </a:moveTo>
                  <a:lnTo>
                    <a:pt x="2427" y="2222"/>
                  </a:lnTo>
                  <a:lnTo>
                    <a:pt x="2210" y="2426"/>
                  </a:lnTo>
                  <a:lnTo>
                    <a:pt x="2006" y="2222"/>
                  </a:lnTo>
                  <a:lnTo>
                    <a:pt x="2210" y="2020"/>
                  </a:lnTo>
                  <a:close/>
                  <a:moveTo>
                    <a:pt x="4228" y="2020"/>
                  </a:moveTo>
                  <a:lnTo>
                    <a:pt x="4432" y="2222"/>
                  </a:lnTo>
                  <a:lnTo>
                    <a:pt x="4228" y="2426"/>
                  </a:lnTo>
                  <a:lnTo>
                    <a:pt x="4025" y="2222"/>
                  </a:lnTo>
                  <a:lnTo>
                    <a:pt x="4228" y="2020"/>
                  </a:lnTo>
                  <a:close/>
                  <a:moveTo>
                    <a:pt x="6247" y="2020"/>
                  </a:moveTo>
                  <a:lnTo>
                    <a:pt x="6450" y="2222"/>
                  </a:lnTo>
                  <a:lnTo>
                    <a:pt x="6247" y="2426"/>
                  </a:lnTo>
                  <a:lnTo>
                    <a:pt x="6031" y="2222"/>
                  </a:lnTo>
                  <a:lnTo>
                    <a:pt x="6247" y="2020"/>
                  </a:lnTo>
                  <a:close/>
                  <a:moveTo>
                    <a:pt x="8253" y="2020"/>
                  </a:moveTo>
                  <a:lnTo>
                    <a:pt x="8455" y="2222"/>
                  </a:lnTo>
                  <a:lnTo>
                    <a:pt x="8253" y="2426"/>
                  </a:lnTo>
                  <a:lnTo>
                    <a:pt x="8049" y="2222"/>
                  </a:lnTo>
                  <a:lnTo>
                    <a:pt x="8253" y="2020"/>
                  </a:lnTo>
                  <a:close/>
                  <a:moveTo>
                    <a:pt x="10271" y="2020"/>
                  </a:moveTo>
                  <a:lnTo>
                    <a:pt x="10475" y="2222"/>
                  </a:lnTo>
                  <a:lnTo>
                    <a:pt x="10271" y="2426"/>
                  </a:lnTo>
                  <a:lnTo>
                    <a:pt x="10054" y="2222"/>
                  </a:lnTo>
                  <a:lnTo>
                    <a:pt x="10271" y="2020"/>
                  </a:lnTo>
                  <a:close/>
                  <a:moveTo>
                    <a:pt x="665" y="2548"/>
                  </a:moveTo>
                  <a:lnTo>
                    <a:pt x="665" y="3903"/>
                  </a:lnTo>
                  <a:lnTo>
                    <a:pt x="407" y="3646"/>
                  </a:lnTo>
                  <a:lnTo>
                    <a:pt x="407" y="2806"/>
                  </a:lnTo>
                  <a:lnTo>
                    <a:pt x="665" y="2548"/>
                  </a:lnTo>
                  <a:close/>
                  <a:moveTo>
                    <a:pt x="1762" y="2548"/>
                  </a:moveTo>
                  <a:lnTo>
                    <a:pt x="2006" y="2806"/>
                  </a:lnTo>
                  <a:lnTo>
                    <a:pt x="2006" y="3646"/>
                  </a:lnTo>
                  <a:lnTo>
                    <a:pt x="1762" y="3903"/>
                  </a:lnTo>
                  <a:lnTo>
                    <a:pt x="1762" y="2548"/>
                  </a:lnTo>
                  <a:close/>
                  <a:moveTo>
                    <a:pt x="2670" y="2548"/>
                  </a:moveTo>
                  <a:lnTo>
                    <a:pt x="2670" y="3903"/>
                  </a:lnTo>
                  <a:lnTo>
                    <a:pt x="2427" y="3646"/>
                  </a:lnTo>
                  <a:lnTo>
                    <a:pt x="2427" y="2806"/>
                  </a:lnTo>
                  <a:lnTo>
                    <a:pt x="2670" y="2548"/>
                  </a:lnTo>
                  <a:close/>
                  <a:moveTo>
                    <a:pt x="3767" y="2548"/>
                  </a:moveTo>
                  <a:lnTo>
                    <a:pt x="4025" y="2806"/>
                  </a:lnTo>
                  <a:lnTo>
                    <a:pt x="4025" y="3646"/>
                  </a:lnTo>
                  <a:lnTo>
                    <a:pt x="3767" y="3903"/>
                  </a:lnTo>
                  <a:lnTo>
                    <a:pt x="3767" y="2548"/>
                  </a:lnTo>
                  <a:close/>
                  <a:moveTo>
                    <a:pt x="4689" y="2548"/>
                  </a:moveTo>
                  <a:lnTo>
                    <a:pt x="4689" y="3903"/>
                  </a:lnTo>
                  <a:lnTo>
                    <a:pt x="4432" y="3646"/>
                  </a:lnTo>
                  <a:lnTo>
                    <a:pt x="4432" y="2806"/>
                  </a:lnTo>
                  <a:lnTo>
                    <a:pt x="4689" y="2548"/>
                  </a:lnTo>
                  <a:close/>
                  <a:moveTo>
                    <a:pt x="5787" y="2548"/>
                  </a:moveTo>
                  <a:lnTo>
                    <a:pt x="6031" y="2806"/>
                  </a:lnTo>
                  <a:lnTo>
                    <a:pt x="6031" y="3646"/>
                  </a:lnTo>
                  <a:lnTo>
                    <a:pt x="5787" y="3903"/>
                  </a:lnTo>
                  <a:lnTo>
                    <a:pt x="5787" y="2548"/>
                  </a:lnTo>
                  <a:close/>
                  <a:moveTo>
                    <a:pt x="6694" y="2548"/>
                  </a:moveTo>
                  <a:lnTo>
                    <a:pt x="6694" y="3903"/>
                  </a:lnTo>
                  <a:lnTo>
                    <a:pt x="6450" y="3646"/>
                  </a:lnTo>
                  <a:lnTo>
                    <a:pt x="6450" y="2806"/>
                  </a:lnTo>
                  <a:lnTo>
                    <a:pt x="6694" y="2548"/>
                  </a:lnTo>
                  <a:close/>
                  <a:moveTo>
                    <a:pt x="7792" y="2548"/>
                  </a:moveTo>
                  <a:lnTo>
                    <a:pt x="8049" y="2806"/>
                  </a:lnTo>
                  <a:lnTo>
                    <a:pt x="8049" y="3646"/>
                  </a:lnTo>
                  <a:lnTo>
                    <a:pt x="7792" y="3903"/>
                  </a:lnTo>
                  <a:lnTo>
                    <a:pt x="7792" y="2548"/>
                  </a:lnTo>
                  <a:close/>
                  <a:moveTo>
                    <a:pt x="8713" y="2548"/>
                  </a:moveTo>
                  <a:lnTo>
                    <a:pt x="8713" y="3903"/>
                  </a:lnTo>
                  <a:lnTo>
                    <a:pt x="8455" y="3646"/>
                  </a:lnTo>
                  <a:lnTo>
                    <a:pt x="8455" y="2806"/>
                  </a:lnTo>
                  <a:lnTo>
                    <a:pt x="8713" y="2548"/>
                  </a:lnTo>
                  <a:close/>
                  <a:moveTo>
                    <a:pt x="9810" y="2548"/>
                  </a:moveTo>
                  <a:lnTo>
                    <a:pt x="10068" y="2806"/>
                  </a:lnTo>
                  <a:lnTo>
                    <a:pt x="10068" y="3646"/>
                  </a:lnTo>
                  <a:lnTo>
                    <a:pt x="9810" y="3903"/>
                  </a:lnTo>
                  <a:lnTo>
                    <a:pt x="9810" y="2548"/>
                  </a:lnTo>
                  <a:close/>
                  <a:moveTo>
                    <a:pt x="10732" y="2548"/>
                  </a:moveTo>
                  <a:lnTo>
                    <a:pt x="10732" y="3903"/>
                  </a:lnTo>
                  <a:lnTo>
                    <a:pt x="10475" y="3646"/>
                  </a:lnTo>
                  <a:lnTo>
                    <a:pt x="10475" y="2806"/>
                  </a:lnTo>
                  <a:lnTo>
                    <a:pt x="10732" y="2548"/>
                  </a:lnTo>
                  <a:close/>
                  <a:moveTo>
                    <a:pt x="11816" y="2548"/>
                  </a:moveTo>
                  <a:lnTo>
                    <a:pt x="12074" y="2806"/>
                  </a:lnTo>
                  <a:lnTo>
                    <a:pt x="12074" y="3646"/>
                  </a:lnTo>
                  <a:lnTo>
                    <a:pt x="11816" y="3903"/>
                  </a:lnTo>
                  <a:lnTo>
                    <a:pt x="11816" y="2548"/>
                  </a:lnTo>
                  <a:close/>
                  <a:moveTo>
                    <a:pt x="1343" y="2426"/>
                  </a:moveTo>
                  <a:lnTo>
                    <a:pt x="1343" y="4025"/>
                  </a:lnTo>
                  <a:lnTo>
                    <a:pt x="1072" y="4025"/>
                  </a:lnTo>
                  <a:lnTo>
                    <a:pt x="1072" y="2426"/>
                  </a:lnTo>
                  <a:close/>
                  <a:moveTo>
                    <a:pt x="3361" y="2426"/>
                  </a:moveTo>
                  <a:lnTo>
                    <a:pt x="3361" y="4025"/>
                  </a:lnTo>
                  <a:lnTo>
                    <a:pt x="3090" y="4025"/>
                  </a:lnTo>
                  <a:lnTo>
                    <a:pt x="3090" y="2426"/>
                  </a:lnTo>
                  <a:close/>
                  <a:moveTo>
                    <a:pt x="5366" y="2426"/>
                  </a:moveTo>
                  <a:lnTo>
                    <a:pt x="5366" y="4025"/>
                  </a:lnTo>
                  <a:lnTo>
                    <a:pt x="5095" y="4025"/>
                  </a:lnTo>
                  <a:lnTo>
                    <a:pt x="5095" y="2426"/>
                  </a:lnTo>
                  <a:close/>
                  <a:moveTo>
                    <a:pt x="7386" y="2426"/>
                  </a:moveTo>
                  <a:lnTo>
                    <a:pt x="7386" y="4025"/>
                  </a:lnTo>
                  <a:lnTo>
                    <a:pt x="7115" y="4025"/>
                  </a:lnTo>
                  <a:lnTo>
                    <a:pt x="7115" y="2426"/>
                  </a:lnTo>
                  <a:close/>
                  <a:moveTo>
                    <a:pt x="9391" y="2426"/>
                  </a:moveTo>
                  <a:lnTo>
                    <a:pt x="9391" y="4025"/>
                  </a:lnTo>
                  <a:lnTo>
                    <a:pt x="9120" y="4025"/>
                  </a:lnTo>
                  <a:lnTo>
                    <a:pt x="9120" y="2426"/>
                  </a:lnTo>
                  <a:close/>
                  <a:moveTo>
                    <a:pt x="11409" y="2426"/>
                  </a:moveTo>
                  <a:lnTo>
                    <a:pt x="11409" y="4025"/>
                  </a:lnTo>
                  <a:lnTo>
                    <a:pt x="11138" y="4025"/>
                  </a:lnTo>
                  <a:lnTo>
                    <a:pt x="11138" y="2426"/>
                  </a:lnTo>
                  <a:close/>
                  <a:moveTo>
                    <a:pt x="2210" y="4025"/>
                  </a:moveTo>
                  <a:lnTo>
                    <a:pt x="2427" y="4242"/>
                  </a:lnTo>
                  <a:lnTo>
                    <a:pt x="2210" y="4445"/>
                  </a:lnTo>
                  <a:lnTo>
                    <a:pt x="2006" y="4242"/>
                  </a:lnTo>
                  <a:lnTo>
                    <a:pt x="2210" y="4025"/>
                  </a:lnTo>
                  <a:close/>
                  <a:moveTo>
                    <a:pt x="4228" y="4025"/>
                  </a:moveTo>
                  <a:lnTo>
                    <a:pt x="4432" y="4242"/>
                  </a:lnTo>
                  <a:lnTo>
                    <a:pt x="4228" y="4445"/>
                  </a:lnTo>
                  <a:lnTo>
                    <a:pt x="4025" y="4242"/>
                  </a:lnTo>
                  <a:lnTo>
                    <a:pt x="4228" y="4025"/>
                  </a:lnTo>
                  <a:close/>
                  <a:moveTo>
                    <a:pt x="6247" y="4025"/>
                  </a:moveTo>
                  <a:lnTo>
                    <a:pt x="6450" y="4242"/>
                  </a:lnTo>
                  <a:lnTo>
                    <a:pt x="6247" y="4445"/>
                  </a:lnTo>
                  <a:lnTo>
                    <a:pt x="6031" y="4242"/>
                  </a:lnTo>
                  <a:lnTo>
                    <a:pt x="6247" y="4025"/>
                  </a:lnTo>
                  <a:close/>
                  <a:moveTo>
                    <a:pt x="8253" y="4025"/>
                  </a:moveTo>
                  <a:lnTo>
                    <a:pt x="8455" y="4242"/>
                  </a:lnTo>
                  <a:lnTo>
                    <a:pt x="8253" y="4445"/>
                  </a:lnTo>
                  <a:lnTo>
                    <a:pt x="8049" y="4242"/>
                  </a:lnTo>
                  <a:lnTo>
                    <a:pt x="8253" y="4025"/>
                  </a:lnTo>
                  <a:close/>
                  <a:moveTo>
                    <a:pt x="10271" y="4025"/>
                  </a:moveTo>
                  <a:lnTo>
                    <a:pt x="10475" y="4242"/>
                  </a:lnTo>
                  <a:lnTo>
                    <a:pt x="10271" y="4445"/>
                  </a:lnTo>
                  <a:lnTo>
                    <a:pt x="10054" y="4242"/>
                  </a:lnTo>
                  <a:lnTo>
                    <a:pt x="10271" y="4025"/>
                  </a:lnTo>
                  <a:close/>
                  <a:moveTo>
                    <a:pt x="665" y="4567"/>
                  </a:moveTo>
                  <a:lnTo>
                    <a:pt x="665" y="5922"/>
                  </a:lnTo>
                  <a:lnTo>
                    <a:pt x="407" y="5664"/>
                  </a:lnTo>
                  <a:lnTo>
                    <a:pt x="407" y="4824"/>
                  </a:lnTo>
                  <a:lnTo>
                    <a:pt x="665" y="4567"/>
                  </a:lnTo>
                  <a:close/>
                  <a:moveTo>
                    <a:pt x="1762" y="4567"/>
                  </a:moveTo>
                  <a:lnTo>
                    <a:pt x="2006" y="4824"/>
                  </a:lnTo>
                  <a:lnTo>
                    <a:pt x="2006" y="5664"/>
                  </a:lnTo>
                  <a:lnTo>
                    <a:pt x="1762" y="5922"/>
                  </a:lnTo>
                  <a:lnTo>
                    <a:pt x="1762" y="4567"/>
                  </a:lnTo>
                  <a:close/>
                  <a:moveTo>
                    <a:pt x="2670" y="4567"/>
                  </a:moveTo>
                  <a:lnTo>
                    <a:pt x="2670" y="5922"/>
                  </a:lnTo>
                  <a:lnTo>
                    <a:pt x="2427" y="5664"/>
                  </a:lnTo>
                  <a:lnTo>
                    <a:pt x="2427" y="4824"/>
                  </a:lnTo>
                  <a:lnTo>
                    <a:pt x="2670" y="4567"/>
                  </a:lnTo>
                  <a:close/>
                  <a:moveTo>
                    <a:pt x="3767" y="4567"/>
                  </a:moveTo>
                  <a:lnTo>
                    <a:pt x="4025" y="4824"/>
                  </a:lnTo>
                  <a:lnTo>
                    <a:pt x="4025" y="5664"/>
                  </a:lnTo>
                  <a:lnTo>
                    <a:pt x="3767" y="5922"/>
                  </a:lnTo>
                  <a:lnTo>
                    <a:pt x="3767" y="4567"/>
                  </a:lnTo>
                  <a:close/>
                  <a:moveTo>
                    <a:pt x="4689" y="4567"/>
                  </a:moveTo>
                  <a:lnTo>
                    <a:pt x="4689" y="5922"/>
                  </a:lnTo>
                  <a:lnTo>
                    <a:pt x="4432" y="5664"/>
                  </a:lnTo>
                  <a:lnTo>
                    <a:pt x="4432" y="4824"/>
                  </a:lnTo>
                  <a:lnTo>
                    <a:pt x="4689" y="4567"/>
                  </a:lnTo>
                  <a:close/>
                  <a:moveTo>
                    <a:pt x="5787" y="4567"/>
                  </a:moveTo>
                  <a:lnTo>
                    <a:pt x="6031" y="4824"/>
                  </a:lnTo>
                  <a:lnTo>
                    <a:pt x="6031" y="5664"/>
                  </a:lnTo>
                  <a:lnTo>
                    <a:pt x="5787" y="5922"/>
                  </a:lnTo>
                  <a:lnTo>
                    <a:pt x="5787" y="4567"/>
                  </a:lnTo>
                  <a:close/>
                  <a:moveTo>
                    <a:pt x="6694" y="4567"/>
                  </a:moveTo>
                  <a:lnTo>
                    <a:pt x="6694" y="5922"/>
                  </a:lnTo>
                  <a:lnTo>
                    <a:pt x="6450" y="5664"/>
                  </a:lnTo>
                  <a:lnTo>
                    <a:pt x="6450" y="4824"/>
                  </a:lnTo>
                  <a:lnTo>
                    <a:pt x="6694" y="4567"/>
                  </a:lnTo>
                  <a:close/>
                  <a:moveTo>
                    <a:pt x="7792" y="4567"/>
                  </a:moveTo>
                  <a:lnTo>
                    <a:pt x="8049" y="4824"/>
                  </a:lnTo>
                  <a:lnTo>
                    <a:pt x="8049" y="5664"/>
                  </a:lnTo>
                  <a:lnTo>
                    <a:pt x="7792" y="5922"/>
                  </a:lnTo>
                  <a:lnTo>
                    <a:pt x="7792" y="4567"/>
                  </a:lnTo>
                  <a:close/>
                  <a:moveTo>
                    <a:pt x="8713" y="4567"/>
                  </a:moveTo>
                  <a:lnTo>
                    <a:pt x="8713" y="5922"/>
                  </a:lnTo>
                  <a:lnTo>
                    <a:pt x="8455" y="5664"/>
                  </a:lnTo>
                  <a:lnTo>
                    <a:pt x="8455" y="4824"/>
                  </a:lnTo>
                  <a:lnTo>
                    <a:pt x="8713" y="4567"/>
                  </a:lnTo>
                  <a:close/>
                  <a:moveTo>
                    <a:pt x="9810" y="4567"/>
                  </a:moveTo>
                  <a:lnTo>
                    <a:pt x="10068" y="4824"/>
                  </a:lnTo>
                  <a:lnTo>
                    <a:pt x="10068" y="5664"/>
                  </a:lnTo>
                  <a:lnTo>
                    <a:pt x="9810" y="5922"/>
                  </a:lnTo>
                  <a:lnTo>
                    <a:pt x="9810" y="4567"/>
                  </a:lnTo>
                  <a:close/>
                  <a:moveTo>
                    <a:pt x="10732" y="4567"/>
                  </a:moveTo>
                  <a:lnTo>
                    <a:pt x="10732" y="5922"/>
                  </a:lnTo>
                  <a:lnTo>
                    <a:pt x="10475" y="5664"/>
                  </a:lnTo>
                  <a:lnTo>
                    <a:pt x="10475" y="4824"/>
                  </a:lnTo>
                  <a:lnTo>
                    <a:pt x="10732" y="4567"/>
                  </a:lnTo>
                  <a:close/>
                  <a:moveTo>
                    <a:pt x="11816" y="4567"/>
                  </a:moveTo>
                  <a:lnTo>
                    <a:pt x="12074" y="4824"/>
                  </a:lnTo>
                  <a:lnTo>
                    <a:pt x="12074" y="5664"/>
                  </a:lnTo>
                  <a:lnTo>
                    <a:pt x="11816" y="5922"/>
                  </a:lnTo>
                  <a:lnTo>
                    <a:pt x="11816" y="4567"/>
                  </a:lnTo>
                  <a:close/>
                  <a:moveTo>
                    <a:pt x="1343" y="4445"/>
                  </a:moveTo>
                  <a:lnTo>
                    <a:pt x="1343" y="6043"/>
                  </a:lnTo>
                  <a:lnTo>
                    <a:pt x="1072" y="6043"/>
                  </a:lnTo>
                  <a:lnTo>
                    <a:pt x="1072" y="4445"/>
                  </a:lnTo>
                  <a:close/>
                  <a:moveTo>
                    <a:pt x="3361" y="4445"/>
                  </a:moveTo>
                  <a:lnTo>
                    <a:pt x="3361" y="6043"/>
                  </a:lnTo>
                  <a:lnTo>
                    <a:pt x="3090" y="6043"/>
                  </a:lnTo>
                  <a:lnTo>
                    <a:pt x="3090" y="4445"/>
                  </a:lnTo>
                  <a:close/>
                  <a:moveTo>
                    <a:pt x="5366" y="4445"/>
                  </a:moveTo>
                  <a:lnTo>
                    <a:pt x="5366" y="6043"/>
                  </a:lnTo>
                  <a:lnTo>
                    <a:pt x="5095" y="6043"/>
                  </a:lnTo>
                  <a:lnTo>
                    <a:pt x="5095" y="4445"/>
                  </a:lnTo>
                  <a:close/>
                  <a:moveTo>
                    <a:pt x="7386" y="4445"/>
                  </a:moveTo>
                  <a:lnTo>
                    <a:pt x="7386" y="6043"/>
                  </a:lnTo>
                  <a:lnTo>
                    <a:pt x="7115" y="6043"/>
                  </a:lnTo>
                  <a:lnTo>
                    <a:pt x="7115" y="4445"/>
                  </a:lnTo>
                  <a:close/>
                  <a:moveTo>
                    <a:pt x="9391" y="4445"/>
                  </a:moveTo>
                  <a:lnTo>
                    <a:pt x="9391" y="6043"/>
                  </a:lnTo>
                  <a:lnTo>
                    <a:pt x="9120" y="6043"/>
                  </a:lnTo>
                  <a:lnTo>
                    <a:pt x="9120" y="4445"/>
                  </a:lnTo>
                  <a:close/>
                  <a:moveTo>
                    <a:pt x="11409" y="4445"/>
                  </a:moveTo>
                  <a:lnTo>
                    <a:pt x="11409" y="6043"/>
                  </a:lnTo>
                  <a:lnTo>
                    <a:pt x="11138" y="6043"/>
                  </a:lnTo>
                  <a:lnTo>
                    <a:pt x="11138" y="4445"/>
                  </a:lnTo>
                  <a:close/>
                  <a:moveTo>
                    <a:pt x="705" y="0"/>
                  </a:moveTo>
                  <a:cubicBezTo>
                    <a:pt x="651" y="0"/>
                    <a:pt x="597" y="27"/>
                    <a:pt x="557" y="69"/>
                  </a:cubicBezTo>
                  <a:lnTo>
                    <a:pt x="55" y="556"/>
                  </a:lnTo>
                  <a:cubicBezTo>
                    <a:pt x="15" y="596"/>
                    <a:pt x="1" y="651"/>
                    <a:pt x="1" y="705"/>
                  </a:cubicBezTo>
                  <a:lnTo>
                    <a:pt x="1" y="1722"/>
                  </a:lnTo>
                  <a:cubicBezTo>
                    <a:pt x="1" y="1776"/>
                    <a:pt x="15" y="1830"/>
                    <a:pt x="55" y="1870"/>
                  </a:cubicBezTo>
                  <a:lnTo>
                    <a:pt x="407" y="2222"/>
                  </a:lnTo>
                  <a:lnTo>
                    <a:pt x="55" y="2575"/>
                  </a:lnTo>
                  <a:cubicBezTo>
                    <a:pt x="15" y="2616"/>
                    <a:pt x="1" y="2670"/>
                    <a:pt x="1" y="2724"/>
                  </a:cubicBezTo>
                  <a:lnTo>
                    <a:pt x="1" y="3740"/>
                  </a:lnTo>
                  <a:cubicBezTo>
                    <a:pt x="1" y="3794"/>
                    <a:pt x="15" y="3848"/>
                    <a:pt x="55" y="3875"/>
                  </a:cubicBezTo>
                  <a:lnTo>
                    <a:pt x="407" y="4242"/>
                  </a:lnTo>
                  <a:lnTo>
                    <a:pt x="55" y="4594"/>
                  </a:lnTo>
                  <a:cubicBezTo>
                    <a:pt x="15" y="4621"/>
                    <a:pt x="1" y="4675"/>
                    <a:pt x="1" y="4730"/>
                  </a:cubicBezTo>
                  <a:lnTo>
                    <a:pt x="1" y="5745"/>
                  </a:lnTo>
                  <a:cubicBezTo>
                    <a:pt x="1" y="5799"/>
                    <a:pt x="15" y="5854"/>
                    <a:pt x="55" y="5895"/>
                  </a:cubicBezTo>
                  <a:lnTo>
                    <a:pt x="557" y="6396"/>
                  </a:lnTo>
                  <a:cubicBezTo>
                    <a:pt x="597" y="6437"/>
                    <a:pt x="651" y="6450"/>
                    <a:pt x="705" y="6450"/>
                  </a:cubicBezTo>
                  <a:lnTo>
                    <a:pt x="1722" y="6450"/>
                  </a:lnTo>
                  <a:cubicBezTo>
                    <a:pt x="1776" y="6450"/>
                    <a:pt x="1816" y="6437"/>
                    <a:pt x="1857" y="6396"/>
                  </a:cubicBezTo>
                  <a:lnTo>
                    <a:pt x="2210" y="6043"/>
                  </a:lnTo>
                  <a:lnTo>
                    <a:pt x="2562" y="6396"/>
                  </a:lnTo>
                  <a:cubicBezTo>
                    <a:pt x="2602" y="6437"/>
                    <a:pt x="2656" y="6450"/>
                    <a:pt x="2710" y="6450"/>
                  </a:cubicBezTo>
                  <a:lnTo>
                    <a:pt x="3727" y="6450"/>
                  </a:lnTo>
                  <a:cubicBezTo>
                    <a:pt x="3781" y="6450"/>
                    <a:pt x="3836" y="6437"/>
                    <a:pt x="3876" y="6396"/>
                  </a:cubicBezTo>
                  <a:lnTo>
                    <a:pt x="4228" y="6043"/>
                  </a:lnTo>
                  <a:lnTo>
                    <a:pt x="4580" y="6396"/>
                  </a:lnTo>
                  <a:cubicBezTo>
                    <a:pt x="4622" y="6437"/>
                    <a:pt x="4676" y="6450"/>
                    <a:pt x="4730" y="6450"/>
                  </a:cubicBezTo>
                  <a:lnTo>
                    <a:pt x="5746" y="6450"/>
                  </a:lnTo>
                  <a:cubicBezTo>
                    <a:pt x="5800" y="6450"/>
                    <a:pt x="5854" y="6437"/>
                    <a:pt x="5881" y="6396"/>
                  </a:cubicBezTo>
                  <a:lnTo>
                    <a:pt x="6247" y="6043"/>
                  </a:lnTo>
                  <a:lnTo>
                    <a:pt x="6600" y="6396"/>
                  </a:lnTo>
                  <a:cubicBezTo>
                    <a:pt x="6627" y="6437"/>
                    <a:pt x="6681" y="6450"/>
                    <a:pt x="6735" y="6450"/>
                  </a:cubicBezTo>
                  <a:lnTo>
                    <a:pt x="7751" y="6450"/>
                  </a:lnTo>
                  <a:cubicBezTo>
                    <a:pt x="7805" y="6450"/>
                    <a:pt x="7859" y="6437"/>
                    <a:pt x="7900" y="6396"/>
                  </a:cubicBezTo>
                  <a:lnTo>
                    <a:pt x="8253" y="6043"/>
                  </a:lnTo>
                  <a:lnTo>
                    <a:pt x="8605" y="6396"/>
                  </a:lnTo>
                  <a:cubicBezTo>
                    <a:pt x="8645" y="6437"/>
                    <a:pt x="8699" y="6450"/>
                    <a:pt x="8754" y="6450"/>
                  </a:cubicBezTo>
                  <a:lnTo>
                    <a:pt x="9770" y="6450"/>
                  </a:lnTo>
                  <a:cubicBezTo>
                    <a:pt x="9824" y="6450"/>
                    <a:pt x="9879" y="6437"/>
                    <a:pt x="9919" y="6396"/>
                  </a:cubicBezTo>
                  <a:lnTo>
                    <a:pt x="10271" y="6043"/>
                  </a:lnTo>
                  <a:lnTo>
                    <a:pt x="10623" y="6396"/>
                  </a:lnTo>
                  <a:cubicBezTo>
                    <a:pt x="10665" y="6437"/>
                    <a:pt x="10705" y="6450"/>
                    <a:pt x="10759" y="6450"/>
                  </a:cubicBezTo>
                  <a:lnTo>
                    <a:pt x="11776" y="6450"/>
                  </a:lnTo>
                  <a:cubicBezTo>
                    <a:pt x="11830" y="6450"/>
                    <a:pt x="11884" y="6437"/>
                    <a:pt x="11924" y="6396"/>
                  </a:cubicBezTo>
                  <a:lnTo>
                    <a:pt x="12426" y="5895"/>
                  </a:lnTo>
                  <a:cubicBezTo>
                    <a:pt x="12466" y="5854"/>
                    <a:pt x="12480" y="5799"/>
                    <a:pt x="12480" y="5745"/>
                  </a:cubicBezTo>
                  <a:lnTo>
                    <a:pt x="12480" y="4730"/>
                  </a:lnTo>
                  <a:cubicBezTo>
                    <a:pt x="12480" y="4675"/>
                    <a:pt x="12466" y="4621"/>
                    <a:pt x="12426" y="4594"/>
                  </a:cubicBezTo>
                  <a:lnTo>
                    <a:pt x="12074" y="4242"/>
                  </a:lnTo>
                  <a:lnTo>
                    <a:pt x="12426" y="3875"/>
                  </a:lnTo>
                  <a:cubicBezTo>
                    <a:pt x="12466" y="3848"/>
                    <a:pt x="12480" y="3794"/>
                    <a:pt x="12480" y="3740"/>
                  </a:cubicBezTo>
                  <a:lnTo>
                    <a:pt x="12480" y="2724"/>
                  </a:lnTo>
                  <a:cubicBezTo>
                    <a:pt x="12480" y="2670"/>
                    <a:pt x="12466" y="2616"/>
                    <a:pt x="12426" y="2575"/>
                  </a:cubicBezTo>
                  <a:lnTo>
                    <a:pt x="12074" y="2222"/>
                  </a:lnTo>
                  <a:lnTo>
                    <a:pt x="12426" y="1870"/>
                  </a:lnTo>
                  <a:cubicBezTo>
                    <a:pt x="12466" y="1830"/>
                    <a:pt x="12480" y="1776"/>
                    <a:pt x="12480" y="1722"/>
                  </a:cubicBezTo>
                  <a:lnTo>
                    <a:pt x="12480" y="705"/>
                  </a:lnTo>
                  <a:cubicBezTo>
                    <a:pt x="12480" y="651"/>
                    <a:pt x="12466" y="596"/>
                    <a:pt x="12426" y="556"/>
                  </a:cubicBezTo>
                  <a:lnTo>
                    <a:pt x="11924" y="69"/>
                  </a:lnTo>
                  <a:cubicBezTo>
                    <a:pt x="11884" y="27"/>
                    <a:pt x="11830" y="0"/>
                    <a:pt x="11776" y="0"/>
                  </a:cubicBezTo>
                  <a:lnTo>
                    <a:pt x="10759" y="0"/>
                  </a:lnTo>
                  <a:cubicBezTo>
                    <a:pt x="10705" y="0"/>
                    <a:pt x="10665" y="27"/>
                    <a:pt x="10623" y="69"/>
                  </a:cubicBezTo>
                  <a:lnTo>
                    <a:pt x="10271" y="421"/>
                  </a:lnTo>
                  <a:lnTo>
                    <a:pt x="9919" y="69"/>
                  </a:lnTo>
                  <a:cubicBezTo>
                    <a:pt x="9879" y="27"/>
                    <a:pt x="9824" y="0"/>
                    <a:pt x="9770" y="0"/>
                  </a:cubicBezTo>
                  <a:lnTo>
                    <a:pt x="8754" y="0"/>
                  </a:lnTo>
                  <a:cubicBezTo>
                    <a:pt x="8699" y="0"/>
                    <a:pt x="8645" y="27"/>
                    <a:pt x="8605" y="69"/>
                  </a:cubicBezTo>
                  <a:lnTo>
                    <a:pt x="8253" y="421"/>
                  </a:lnTo>
                  <a:lnTo>
                    <a:pt x="7900" y="69"/>
                  </a:lnTo>
                  <a:cubicBezTo>
                    <a:pt x="7859" y="27"/>
                    <a:pt x="7805" y="0"/>
                    <a:pt x="7751" y="0"/>
                  </a:cubicBezTo>
                  <a:lnTo>
                    <a:pt x="6735" y="0"/>
                  </a:lnTo>
                  <a:cubicBezTo>
                    <a:pt x="6681" y="0"/>
                    <a:pt x="6627" y="27"/>
                    <a:pt x="6600" y="69"/>
                  </a:cubicBezTo>
                  <a:lnTo>
                    <a:pt x="6247" y="421"/>
                  </a:lnTo>
                  <a:lnTo>
                    <a:pt x="5881" y="69"/>
                  </a:lnTo>
                  <a:cubicBezTo>
                    <a:pt x="5854" y="27"/>
                    <a:pt x="5800" y="0"/>
                    <a:pt x="5746" y="0"/>
                  </a:cubicBezTo>
                  <a:lnTo>
                    <a:pt x="4730" y="0"/>
                  </a:lnTo>
                  <a:cubicBezTo>
                    <a:pt x="4676" y="0"/>
                    <a:pt x="4622" y="27"/>
                    <a:pt x="4580" y="69"/>
                  </a:cubicBezTo>
                  <a:lnTo>
                    <a:pt x="4228" y="421"/>
                  </a:lnTo>
                  <a:lnTo>
                    <a:pt x="3876" y="69"/>
                  </a:lnTo>
                  <a:cubicBezTo>
                    <a:pt x="3836" y="27"/>
                    <a:pt x="3781" y="0"/>
                    <a:pt x="3727" y="0"/>
                  </a:cubicBezTo>
                  <a:lnTo>
                    <a:pt x="2710" y="0"/>
                  </a:lnTo>
                  <a:cubicBezTo>
                    <a:pt x="2656" y="0"/>
                    <a:pt x="2602" y="27"/>
                    <a:pt x="2562" y="69"/>
                  </a:cubicBezTo>
                  <a:lnTo>
                    <a:pt x="2210" y="421"/>
                  </a:lnTo>
                  <a:lnTo>
                    <a:pt x="1857" y="69"/>
                  </a:lnTo>
                  <a:cubicBezTo>
                    <a:pt x="1816" y="27"/>
                    <a:pt x="1776" y="0"/>
                    <a:pt x="17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3063713" y="2661725"/>
              <a:ext cx="28125" cy="39675"/>
            </a:xfrm>
            <a:custGeom>
              <a:avLst/>
              <a:gdLst/>
              <a:ahLst/>
              <a:cxnLst/>
              <a:rect l="l" t="t" r="r" b="b"/>
              <a:pathLst>
                <a:path w="1125" h="1587" extrusionOk="0">
                  <a:moveTo>
                    <a:pt x="569" y="407"/>
                  </a:moveTo>
                  <a:cubicBezTo>
                    <a:pt x="637" y="407"/>
                    <a:pt x="705" y="476"/>
                    <a:pt x="705" y="557"/>
                  </a:cubicBezTo>
                  <a:lnTo>
                    <a:pt x="705" y="1031"/>
                  </a:lnTo>
                  <a:cubicBezTo>
                    <a:pt x="705" y="1112"/>
                    <a:pt x="637" y="1180"/>
                    <a:pt x="569" y="1180"/>
                  </a:cubicBezTo>
                  <a:cubicBezTo>
                    <a:pt x="488" y="1180"/>
                    <a:pt x="420" y="1112"/>
                    <a:pt x="420" y="1031"/>
                  </a:cubicBezTo>
                  <a:lnTo>
                    <a:pt x="420" y="557"/>
                  </a:lnTo>
                  <a:cubicBezTo>
                    <a:pt x="420" y="476"/>
                    <a:pt x="488" y="407"/>
                    <a:pt x="569" y="407"/>
                  </a:cubicBezTo>
                  <a:close/>
                  <a:moveTo>
                    <a:pt x="569" y="1"/>
                  </a:moveTo>
                  <a:cubicBezTo>
                    <a:pt x="257" y="1"/>
                    <a:pt x="0" y="245"/>
                    <a:pt x="0" y="557"/>
                  </a:cubicBezTo>
                  <a:lnTo>
                    <a:pt x="0" y="1031"/>
                  </a:lnTo>
                  <a:cubicBezTo>
                    <a:pt x="0" y="1329"/>
                    <a:pt x="257" y="1587"/>
                    <a:pt x="569" y="1587"/>
                  </a:cubicBezTo>
                  <a:cubicBezTo>
                    <a:pt x="868" y="1587"/>
                    <a:pt x="1124" y="1329"/>
                    <a:pt x="1124" y="1031"/>
                  </a:cubicBezTo>
                  <a:lnTo>
                    <a:pt x="1124" y="557"/>
                  </a:lnTo>
                  <a:cubicBezTo>
                    <a:pt x="1124" y="245"/>
                    <a:pt x="868" y="1"/>
                    <a:pt x="5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3110113" y="2684775"/>
              <a:ext cx="38625" cy="36275"/>
            </a:xfrm>
            <a:custGeom>
              <a:avLst/>
              <a:gdLst/>
              <a:ahLst/>
              <a:cxnLst/>
              <a:rect l="l" t="t" r="r" b="b"/>
              <a:pathLst>
                <a:path w="1545" h="1451" extrusionOk="0">
                  <a:moveTo>
                    <a:pt x="936" y="407"/>
                  </a:moveTo>
                  <a:cubicBezTo>
                    <a:pt x="1071" y="407"/>
                    <a:pt x="1138" y="569"/>
                    <a:pt x="1044" y="665"/>
                  </a:cubicBezTo>
                  <a:lnTo>
                    <a:pt x="705" y="990"/>
                  </a:lnTo>
                  <a:cubicBezTo>
                    <a:pt x="678" y="1023"/>
                    <a:pt x="640" y="1040"/>
                    <a:pt x="603" y="1040"/>
                  </a:cubicBezTo>
                  <a:cubicBezTo>
                    <a:pt x="566" y="1040"/>
                    <a:pt x="529" y="1023"/>
                    <a:pt x="502" y="990"/>
                  </a:cubicBezTo>
                  <a:cubicBezTo>
                    <a:pt x="448" y="936"/>
                    <a:pt x="448" y="840"/>
                    <a:pt x="502" y="786"/>
                  </a:cubicBezTo>
                  <a:lnTo>
                    <a:pt x="840" y="461"/>
                  </a:lnTo>
                  <a:cubicBezTo>
                    <a:pt x="867" y="421"/>
                    <a:pt x="894" y="407"/>
                    <a:pt x="936" y="407"/>
                  </a:cubicBezTo>
                  <a:close/>
                  <a:moveTo>
                    <a:pt x="935" y="0"/>
                  </a:moveTo>
                  <a:cubicBezTo>
                    <a:pt x="793" y="0"/>
                    <a:pt x="650" y="54"/>
                    <a:pt x="542" y="163"/>
                  </a:cubicBezTo>
                  <a:lnTo>
                    <a:pt x="217" y="502"/>
                  </a:lnTo>
                  <a:cubicBezTo>
                    <a:pt x="0" y="719"/>
                    <a:pt x="0" y="1071"/>
                    <a:pt x="217" y="1288"/>
                  </a:cubicBezTo>
                  <a:cubicBezTo>
                    <a:pt x="325" y="1396"/>
                    <a:pt x="468" y="1451"/>
                    <a:pt x="610" y="1451"/>
                  </a:cubicBezTo>
                  <a:cubicBezTo>
                    <a:pt x="752" y="1451"/>
                    <a:pt x="894" y="1396"/>
                    <a:pt x="1003" y="1288"/>
                  </a:cubicBezTo>
                  <a:lnTo>
                    <a:pt x="1328" y="949"/>
                  </a:lnTo>
                  <a:cubicBezTo>
                    <a:pt x="1545" y="732"/>
                    <a:pt x="1545" y="380"/>
                    <a:pt x="1328" y="163"/>
                  </a:cubicBezTo>
                  <a:cubicBezTo>
                    <a:pt x="1220" y="54"/>
                    <a:pt x="1077" y="0"/>
                    <a:pt x="9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3131113" y="2740675"/>
              <a:ext cx="39650" cy="27800"/>
            </a:xfrm>
            <a:custGeom>
              <a:avLst/>
              <a:gdLst/>
              <a:ahLst/>
              <a:cxnLst/>
              <a:rect l="l" t="t" r="r" b="b"/>
              <a:pathLst>
                <a:path w="1586" h="1112" extrusionOk="0">
                  <a:moveTo>
                    <a:pt x="1030" y="407"/>
                  </a:moveTo>
                  <a:cubicBezTo>
                    <a:pt x="1111" y="407"/>
                    <a:pt x="1165" y="474"/>
                    <a:pt x="1165" y="555"/>
                  </a:cubicBezTo>
                  <a:cubicBezTo>
                    <a:pt x="1165" y="637"/>
                    <a:pt x="1111" y="705"/>
                    <a:pt x="1030" y="705"/>
                  </a:cubicBezTo>
                  <a:lnTo>
                    <a:pt x="556" y="705"/>
                  </a:lnTo>
                  <a:cubicBezTo>
                    <a:pt x="475" y="705"/>
                    <a:pt x="407" y="637"/>
                    <a:pt x="407" y="555"/>
                  </a:cubicBezTo>
                  <a:cubicBezTo>
                    <a:pt x="407" y="474"/>
                    <a:pt x="475" y="407"/>
                    <a:pt x="556" y="407"/>
                  </a:cubicBezTo>
                  <a:close/>
                  <a:moveTo>
                    <a:pt x="556" y="0"/>
                  </a:moveTo>
                  <a:cubicBezTo>
                    <a:pt x="244" y="0"/>
                    <a:pt x="0" y="244"/>
                    <a:pt x="0" y="555"/>
                  </a:cubicBezTo>
                  <a:cubicBezTo>
                    <a:pt x="0" y="868"/>
                    <a:pt x="244" y="1111"/>
                    <a:pt x="556" y="1111"/>
                  </a:cubicBezTo>
                  <a:lnTo>
                    <a:pt x="1030" y="1111"/>
                  </a:lnTo>
                  <a:cubicBezTo>
                    <a:pt x="1328" y="1111"/>
                    <a:pt x="1586" y="868"/>
                    <a:pt x="1586" y="555"/>
                  </a:cubicBezTo>
                  <a:cubicBezTo>
                    <a:pt x="1586" y="244"/>
                    <a:pt x="1328" y="0"/>
                    <a:pt x="103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3006813" y="2684775"/>
              <a:ext cx="38950" cy="36275"/>
            </a:xfrm>
            <a:custGeom>
              <a:avLst/>
              <a:gdLst/>
              <a:ahLst/>
              <a:cxnLst/>
              <a:rect l="l" t="t" r="r" b="b"/>
              <a:pathLst>
                <a:path w="1558" h="1451" extrusionOk="0">
                  <a:moveTo>
                    <a:pt x="603" y="410"/>
                  </a:moveTo>
                  <a:cubicBezTo>
                    <a:pt x="640" y="410"/>
                    <a:pt x="678" y="427"/>
                    <a:pt x="705" y="461"/>
                  </a:cubicBezTo>
                  <a:lnTo>
                    <a:pt x="1043" y="786"/>
                  </a:lnTo>
                  <a:cubicBezTo>
                    <a:pt x="1138" y="881"/>
                    <a:pt x="1070" y="1044"/>
                    <a:pt x="934" y="1044"/>
                  </a:cubicBezTo>
                  <a:cubicBezTo>
                    <a:pt x="907" y="1044"/>
                    <a:pt x="867" y="1030"/>
                    <a:pt x="840" y="990"/>
                  </a:cubicBezTo>
                  <a:lnTo>
                    <a:pt x="501" y="665"/>
                  </a:lnTo>
                  <a:cubicBezTo>
                    <a:pt x="447" y="610"/>
                    <a:pt x="447" y="515"/>
                    <a:pt x="501" y="461"/>
                  </a:cubicBezTo>
                  <a:cubicBezTo>
                    <a:pt x="528" y="427"/>
                    <a:pt x="565" y="410"/>
                    <a:pt x="603" y="410"/>
                  </a:cubicBezTo>
                  <a:close/>
                  <a:moveTo>
                    <a:pt x="610" y="0"/>
                  </a:moveTo>
                  <a:cubicBezTo>
                    <a:pt x="468" y="0"/>
                    <a:pt x="325" y="54"/>
                    <a:pt x="217" y="163"/>
                  </a:cubicBezTo>
                  <a:cubicBezTo>
                    <a:pt x="0" y="380"/>
                    <a:pt x="0" y="732"/>
                    <a:pt x="217" y="949"/>
                  </a:cubicBezTo>
                  <a:lnTo>
                    <a:pt x="542" y="1288"/>
                  </a:lnTo>
                  <a:cubicBezTo>
                    <a:pt x="650" y="1396"/>
                    <a:pt x="793" y="1451"/>
                    <a:pt x="935" y="1451"/>
                  </a:cubicBezTo>
                  <a:cubicBezTo>
                    <a:pt x="1077" y="1451"/>
                    <a:pt x="1220" y="1396"/>
                    <a:pt x="1328" y="1288"/>
                  </a:cubicBezTo>
                  <a:cubicBezTo>
                    <a:pt x="1558" y="1071"/>
                    <a:pt x="1558" y="719"/>
                    <a:pt x="1328" y="502"/>
                  </a:cubicBezTo>
                  <a:lnTo>
                    <a:pt x="1003" y="163"/>
                  </a:lnTo>
                  <a:cubicBezTo>
                    <a:pt x="894" y="54"/>
                    <a:pt x="752" y="0"/>
                    <a:pt x="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2984763" y="2740675"/>
              <a:ext cx="39675" cy="27800"/>
            </a:xfrm>
            <a:custGeom>
              <a:avLst/>
              <a:gdLst/>
              <a:ahLst/>
              <a:cxnLst/>
              <a:rect l="l" t="t" r="r" b="b"/>
              <a:pathLst>
                <a:path w="1587" h="1112" extrusionOk="0">
                  <a:moveTo>
                    <a:pt x="1031" y="407"/>
                  </a:moveTo>
                  <a:cubicBezTo>
                    <a:pt x="1112" y="407"/>
                    <a:pt x="1180" y="474"/>
                    <a:pt x="1180" y="555"/>
                  </a:cubicBezTo>
                  <a:cubicBezTo>
                    <a:pt x="1180" y="637"/>
                    <a:pt x="1112" y="705"/>
                    <a:pt x="1031" y="705"/>
                  </a:cubicBezTo>
                  <a:lnTo>
                    <a:pt x="557" y="705"/>
                  </a:lnTo>
                  <a:cubicBezTo>
                    <a:pt x="476" y="705"/>
                    <a:pt x="421" y="637"/>
                    <a:pt x="421" y="555"/>
                  </a:cubicBezTo>
                  <a:cubicBezTo>
                    <a:pt x="421" y="474"/>
                    <a:pt x="476" y="407"/>
                    <a:pt x="557" y="407"/>
                  </a:cubicBezTo>
                  <a:close/>
                  <a:moveTo>
                    <a:pt x="557" y="0"/>
                  </a:moveTo>
                  <a:cubicBezTo>
                    <a:pt x="259" y="0"/>
                    <a:pt x="1" y="244"/>
                    <a:pt x="1" y="555"/>
                  </a:cubicBezTo>
                  <a:cubicBezTo>
                    <a:pt x="1" y="868"/>
                    <a:pt x="259" y="1111"/>
                    <a:pt x="557" y="1111"/>
                  </a:cubicBezTo>
                  <a:lnTo>
                    <a:pt x="1031" y="1111"/>
                  </a:lnTo>
                  <a:cubicBezTo>
                    <a:pt x="1343" y="1111"/>
                    <a:pt x="1587" y="868"/>
                    <a:pt x="1587" y="555"/>
                  </a:cubicBezTo>
                  <a:cubicBezTo>
                    <a:pt x="1587" y="244"/>
                    <a:pt x="1343" y="0"/>
                    <a:pt x="10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5"/>
        <p:cNvGrpSpPr/>
        <p:nvPr/>
      </p:nvGrpSpPr>
      <p:grpSpPr>
        <a:xfrm>
          <a:off x="0" y="0"/>
          <a:ext cx="0" cy="0"/>
          <a:chOff x="0" y="0"/>
          <a:chExt cx="0" cy="0"/>
        </a:xfrm>
      </p:grpSpPr>
      <p:cxnSp>
        <p:nvCxnSpPr>
          <p:cNvPr id="1846" name="Google Shape;1846;p43"/>
          <p:cNvCxnSpPr/>
          <p:nvPr/>
        </p:nvCxnSpPr>
        <p:spPr>
          <a:xfrm rot="10800000" flipH="1">
            <a:off x="1406450" y="1691200"/>
            <a:ext cx="1746300" cy="707400"/>
          </a:xfrm>
          <a:prstGeom prst="straightConnector1">
            <a:avLst/>
          </a:prstGeom>
          <a:noFill/>
          <a:ln w="19050" cap="flat" cmpd="sng">
            <a:solidFill>
              <a:schemeClr val="dk1"/>
            </a:solidFill>
            <a:prstDash val="dot"/>
            <a:round/>
            <a:headEnd type="none" w="med" len="med"/>
            <a:tailEnd type="none" w="med" len="med"/>
          </a:ln>
        </p:spPr>
      </p:cxnSp>
      <p:cxnSp>
        <p:nvCxnSpPr>
          <p:cNvPr id="1847" name="Google Shape;1847;p43"/>
          <p:cNvCxnSpPr/>
          <p:nvPr/>
        </p:nvCxnSpPr>
        <p:spPr>
          <a:xfrm>
            <a:off x="3165550" y="1684750"/>
            <a:ext cx="1733700" cy="714000"/>
          </a:xfrm>
          <a:prstGeom prst="straightConnector1">
            <a:avLst/>
          </a:prstGeom>
          <a:noFill/>
          <a:ln w="19050" cap="flat" cmpd="sng">
            <a:solidFill>
              <a:schemeClr val="dk1"/>
            </a:solidFill>
            <a:prstDash val="dot"/>
            <a:round/>
            <a:headEnd type="none" w="med" len="med"/>
            <a:tailEnd type="none" w="med" len="med"/>
          </a:ln>
        </p:spPr>
      </p:cxnSp>
      <p:cxnSp>
        <p:nvCxnSpPr>
          <p:cNvPr id="1848" name="Google Shape;1848;p43"/>
          <p:cNvCxnSpPr/>
          <p:nvPr/>
        </p:nvCxnSpPr>
        <p:spPr>
          <a:xfrm rot="10800000" flipH="1">
            <a:off x="4899175" y="1697650"/>
            <a:ext cx="1746300" cy="713700"/>
          </a:xfrm>
          <a:prstGeom prst="straightConnector1">
            <a:avLst/>
          </a:prstGeom>
          <a:noFill/>
          <a:ln w="19050" cap="flat" cmpd="sng">
            <a:solidFill>
              <a:schemeClr val="dk1"/>
            </a:solidFill>
            <a:prstDash val="dot"/>
            <a:round/>
            <a:headEnd type="none" w="med" len="med"/>
            <a:tailEnd type="none" w="med" len="med"/>
          </a:ln>
        </p:spPr>
      </p:cxnSp>
      <p:cxnSp>
        <p:nvCxnSpPr>
          <p:cNvPr id="1849" name="Google Shape;1849;p43"/>
          <p:cNvCxnSpPr>
            <a:stCxn id="1850" idx="6"/>
          </p:cNvCxnSpPr>
          <p:nvPr/>
        </p:nvCxnSpPr>
        <p:spPr>
          <a:xfrm>
            <a:off x="7358645" y="1706675"/>
            <a:ext cx="1339500" cy="0"/>
          </a:xfrm>
          <a:prstGeom prst="straightConnector1">
            <a:avLst/>
          </a:prstGeom>
          <a:noFill/>
          <a:ln w="19050" cap="flat" cmpd="sng">
            <a:solidFill>
              <a:schemeClr val="dk1"/>
            </a:solidFill>
            <a:prstDash val="dot"/>
            <a:round/>
            <a:headEnd type="none" w="med" len="med"/>
            <a:tailEnd type="none" w="med" len="med"/>
          </a:ln>
        </p:spPr>
      </p:cxnSp>
      <p:sp>
        <p:nvSpPr>
          <p:cNvPr id="1851" name="Google Shape;1851;p43"/>
          <p:cNvSpPr txBox="1">
            <a:spLocks noGrp="1"/>
          </p:cNvSpPr>
          <p:nvPr>
            <p:ph type="title"/>
          </p:nvPr>
        </p:nvSpPr>
        <p:spPr>
          <a:xfrm>
            <a:off x="518070" y="31929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chemeClr val="dk2"/>
                </a:solidFill>
              </a:rPr>
              <a:t>Disadvantages</a:t>
            </a:r>
          </a:p>
        </p:txBody>
      </p:sp>
      <p:sp>
        <p:nvSpPr>
          <p:cNvPr id="1852" name="Google Shape;1852;p43"/>
          <p:cNvSpPr txBox="1">
            <a:spLocks noGrp="1"/>
          </p:cNvSpPr>
          <p:nvPr>
            <p:ph type="subTitle" idx="4294967295"/>
          </p:nvPr>
        </p:nvSpPr>
        <p:spPr>
          <a:xfrm>
            <a:off x="939133" y="4009390"/>
            <a:ext cx="1955165" cy="87757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altLang="en-GB"/>
              <a:t>At high frequency,</a:t>
            </a:r>
            <a:br>
              <a:rPr lang="en-US" altLang="en-GB"/>
            </a:br>
            <a:r>
              <a:rPr lang="en-US" altLang="en-GB"/>
              <a:t>they have poor</a:t>
            </a:r>
            <a:br>
              <a:rPr lang="en-US" altLang="en-GB"/>
            </a:br>
            <a:r>
              <a:rPr lang="en-US" altLang="en-GB"/>
              <a:t>performance</a:t>
            </a:r>
          </a:p>
        </p:txBody>
      </p:sp>
      <p:sp>
        <p:nvSpPr>
          <p:cNvPr id="1853" name="Google Shape;1853;p43"/>
          <p:cNvSpPr txBox="1">
            <a:spLocks noGrp="1"/>
          </p:cNvSpPr>
          <p:nvPr>
            <p:ph type="subTitle" idx="4294967295"/>
          </p:nvPr>
        </p:nvSpPr>
        <p:spPr>
          <a:xfrm>
            <a:off x="939133" y="3704655"/>
            <a:ext cx="2198700" cy="525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2000">
                <a:solidFill>
                  <a:schemeClr val="accent1"/>
                </a:solidFill>
                <a:latin typeface="Bitter ExtraBold"/>
                <a:ea typeface="Bitter ExtraBold"/>
                <a:cs typeface="Bitter ExtraBold"/>
                <a:sym typeface="Bitter ExtraBold"/>
              </a:rPr>
              <a:t>Performance</a:t>
            </a:r>
          </a:p>
        </p:txBody>
      </p:sp>
      <p:sp>
        <p:nvSpPr>
          <p:cNvPr id="1854" name="Google Shape;1854;p43"/>
          <p:cNvSpPr txBox="1">
            <a:spLocks noGrp="1"/>
          </p:cNvSpPr>
          <p:nvPr>
            <p:ph type="subTitle" idx="4294967295"/>
          </p:nvPr>
        </p:nvSpPr>
        <p:spPr>
          <a:xfrm>
            <a:off x="3048635" y="3223260"/>
            <a:ext cx="1831975" cy="184848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altLang="en-GB"/>
              <a:t>Production of</a:t>
            </a:r>
            <a:br>
              <a:rPr lang="en-US" altLang="en-GB"/>
            </a:br>
            <a:r>
              <a:rPr lang="en-US" altLang="en-GB"/>
              <a:t>high quality semiconductors require a complex process and skilled workers</a:t>
            </a:r>
          </a:p>
        </p:txBody>
      </p:sp>
      <p:sp>
        <p:nvSpPr>
          <p:cNvPr id="1855" name="Google Shape;1855;p43"/>
          <p:cNvSpPr txBox="1">
            <a:spLocks noGrp="1"/>
          </p:cNvSpPr>
          <p:nvPr>
            <p:ph type="subTitle" idx="4294967295"/>
          </p:nvPr>
        </p:nvSpPr>
        <p:spPr>
          <a:xfrm>
            <a:off x="3032254" y="2942925"/>
            <a:ext cx="2198700" cy="525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2200">
                <a:solidFill>
                  <a:schemeClr val="lt2"/>
                </a:solidFill>
                <a:latin typeface="Bitter ExtraBold"/>
                <a:ea typeface="Bitter ExtraBold"/>
                <a:cs typeface="Bitter ExtraBold"/>
                <a:sym typeface="Bitter ExtraBold"/>
              </a:rPr>
              <a:t>Production</a:t>
            </a:r>
          </a:p>
        </p:txBody>
      </p:sp>
      <p:sp>
        <p:nvSpPr>
          <p:cNvPr id="1856" name="Google Shape;1856;p43"/>
          <p:cNvSpPr txBox="1">
            <a:spLocks noGrp="1"/>
          </p:cNvSpPr>
          <p:nvPr>
            <p:ph type="subTitle" idx="4294967295"/>
          </p:nvPr>
        </p:nvSpPr>
        <p:spPr>
          <a:xfrm>
            <a:off x="5121910" y="3935095"/>
            <a:ext cx="2393950" cy="92837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altLang="en-GB" dirty="0"/>
              <a:t>They are radiation sensitive which can affect their performance</a:t>
            </a:r>
          </a:p>
        </p:txBody>
      </p:sp>
      <p:sp>
        <p:nvSpPr>
          <p:cNvPr id="1857" name="Google Shape;1857;p43"/>
          <p:cNvSpPr txBox="1">
            <a:spLocks noGrp="1"/>
          </p:cNvSpPr>
          <p:nvPr>
            <p:ph type="subTitle" idx="4294967295"/>
          </p:nvPr>
        </p:nvSpPr>
        <p:spPr>
          <a:xfrm>
            <a:off x="5131091" y="3572575"/>
            <a:ext cx="2198700" cy="525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2200">
                <a:solidFill>
                  <a:schemeClr val="accent2"/>
                </a:solidFill>
                <a:latin typeface="Bitter ExtraBold"/>
                <a:ea typeface="Bitter ExtraBold"/>
                <a:cs typeface="Bitter ExtraBold"/>
                <a:sym typeface="Bitter ExtraBold"/>
              </a:rPr>
              <a:t>Radiation</a:t>
            </a:r>
          </a:p>
        </p:txBody>
      </p:sp>
      <p:sp>
        <p:nvSpPr>
          <p:cNvPr id="1858" name="Google Shape;1858;p43"/>
          <p:cNvSpPr/>
          <p:nvPr/>
        </p:nvSpPr>
        <p:spPr>
          <a:xfrm>
            <a:off x="467688" y="2007520"/>
            <a:ext cx="920700" cy="9207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3"/>
          <p:cNvSpPr txBox="1">
            <a:spLocks noGrp="1"/>
          </p:cNvSpPr>
          <p:nvPr>
            <p:ph type="subTitle" idx="4294967295"/>
          </p:nvPr>
        </p:nvSpPr>
        <p:spPr>
          <a:xfrm>
            <a:off x="7007225" y="3206750"/>
            <a:ext cx="2023110" cy="83566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altLang="en-GB" dirty="0"/>
              <a:t>The noise level is too high compared to vacuum tubes. </a:t>
            </a:r>
          </a:p>
        </p:txBody>
      </p:sp>
      <p:sp>
        <p:nvSpPr>
          <p:cNvPr id="1860" name="Google Shape;1860;p43"/>
          <p:cNvSpPr txBox="1">
            <a:spLocks noGrp="1"/>
          </p:cNvSpPr>
          <p:nvPr>
            <p:ph type="subTitle" idx="4294967295"/>
          </p:nvPr>
        </p:nvSpPr>
        <p:spPr>
          <a:xfrm>
            <a:off x="7007043" y="2843865"/>
            <a:ext cx="1553700" cy="5259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2200">
                <a:solidFill>
                  <a:schemeClr val="dk2"/>
                </a:solidFill>
                <a:latin typeface="Bitter ExtraBold"/>
                <a:ea typeface="Bitter ExtraBold"/>
                <a:cs typeface="Bitter ExtraBold"/>
                <a:sym typeface="Bitter ExtraBold"/>
              </a:rPr>
              <a:t>Noise</a:t>
            </a:r>
          </a:p>
        </p:txBody>
      </p:sp>
      <p:cxnSp>
        <p:nvCxnSpPr>
          <p:cNvPr id="1861" name="Google Shape;1861;p43"/>
          <p:cNvCxnSpPr/>
          <p:nvPr/>
        </p:nvCxnSpPr>
        <p:spPr>
          <a:xfrm>
            <a:off x="928038" y="2928220"/>
            <a:ext cx="0" cy="997800"/>
          </a:xfrm>
          <a:prstGeom prst="straightConnector1">
            <a:avLst/>
          </a:prstGeom>
          <a:noFill/>
          <a:ln w="19050" cap="flat" cmpd="sng">
            <a:solidFill>
              <a:schemeClr val="accent1"/>
            </a:solidFill>
            <a:prstDash val="solid"/>
            <a:round/>
            <a:headEnd type="none" w="med" len="med"/>
            <a:tailEnd type="oval" w="med" len="med"/>
          </a:ln>
        </p:spPr>
      </p:cxnSp>
      <p:sp>
        <p:nvSpPr>
          <p:cNvPr id="1862" name="Google Shape;1862;p43"/>
          <p:cNvSpPr/>
          <p:nvPr/>
        </p:nvSpPr>
        <p:spPr>
          <a:xfrm>
            <a:off x="4562658" y="1933225"/>
            <a:ext cx="920700" cy="920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3" name="Google Shape;1863;p43"/>
          <p:cNvCxnSpPr/>
          <p:nvPr/>
        </p:nvCxnSpPr>
        <p:spPr>
          <a:xfrm>
            <a:off x="5023008" y="2853925"/>
            <a:ext cx="0" cy="997800"/>
          </a:xfrm>
          <a:prstGeom prst="straightConnector1">
            <a:avLst/>
          </a:prstGeom>
          <a:noFill/>
          <a:ln w="19050" cap="flat" cmpd="sng">
            <a:solidFill>
              <a:schemeClr val="accent2"/>
            </a:solidFill>
            <a:prstDash val="solid"/>
            <a:round/>
            <a:headEnd type="none" w="med" len="med"/>
            <a:tailEnd type="oval" w="med" len="med"/>
          </a:ln>
        </p:spPr>
      </p:cxnSp>
      <p:sp>
        <p:nvSpPr>
          <p:cNvPr id="1864" name="Google Shape;1864;p43"/>
          <p:cNvSpPr/>
          <p:nvPr/>
        </p:nvSpPr>
        <p:spPr>
          <a:xfrm>
            <a:off x="2556000" y="1246325"/>
            <a:ext cx="920700" cy="920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5" name="Google Shape;1865;p43"/>
          <p:cNvCxnSpPr/>
          <p:nvPr/>
        </p:nvCxnSpPr>
        <p:spPr>
          <a:xfrm>
            <a:off x="3016350" y="2167025"/>
            <a:ext cx="0" cy="997800"/>
          </a:xfrm>
          <a:prstGeom prst="straightConnector1">
            <a:avLst/>
          </a:prstGeom>
          <a:noFill/>
          <a:ln w="19050" cap="flat" cmpd="sng">
            <a:solidFill>
              <a:schemeClr val="lt2"/>
            </a:solidFill>
            <a:prstDash val="solid"/>
            <a:round/>
            <a:headEnd type="none" w="med" len="med"/>
            <a:tailEnd type="oval" w="med" len="med"/>
          </a:ln>
        </p:spPr>
      </p:cxnSp>
      <p:sp>
        <p:nvSpPr>
          <p:cNvPr id="1850" name="Google Shape;1850;p43"/>
          <p:cNvSpPr/>
          <p:nvPr/>
        </p:nvSpPr>
        <p:spPr>
          <a:xfrm>
            <a:off x="6437945" y="1246325"/>
            <a:ext cx="920700" cy="920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866" name="Google Shape;1866;p43"/>
          <p:cNvCxnSpPr/>
          <p:nvPr/>
        </p:nvCxnSpPr>
        <p:spPr>
          <a:xfrm>
            <a:off x="6898295" y="2167025"/>
            <a:ext cx="0" cy="997800"/>
          </a:xfrm>
          <a:prstGeom prst="straightConnector1">
            <a:avLst/>
          </a:prstGeom>
          <a:noFill/>
          <a:ln w="19050" cap="flat" cmpd="sng">
            <a:solidFill>
              <a:schemeClr val="dk2"/>
            </a:solidFill>
            <a:prstDash val="solid"/>
            <a:round/>
            <a:headEnd type="none" w="med" len="med"/>
            <a:tailEnd type="oval" w="med" len="med"/>
          </a:ln>
        </p:spPr>
      </p:cxnSp>
      <p:grpSp>
        <p:nvGrpSpPr>
          <p:cNvPr id="1867" name="Google Shape;1867;p43"/>
          <p:cNvGrpSpPr/>
          <p:nvPr/>
        </p:nvGrpSpPr>
        <p:grpSpPr>
          <a:xfrm>
            <a:off x="4845408" y="2222500"/>
            <a:ext cx="355200" cy="342150"/>
            <a:chOff x="2899088" y="3278575"/>
            <a:chExt cx="355200" cy="342150"/>
          </a:xfrm>
        </p:grpSpPr>
        <p:sp>
          <p:nvSpPr>
            <p:cNvPr id="1868" name="Google Shape;1868;p43"/>
            <p:cNvSpPr/>
            <p:nvPr/>
          </p:nvSpPr>
          <p:spPr>
            <a:xfrm>
              <a:off x="2899088" y="3278575"/>
              <a:ext cx="355200" cy="342150"/>
            </a:xfrm>
            <a:custGeom>
              <a:avLst/>
              <a:gdLst/>
              <a:ahLst/>
              <a:cxnLst/>
              <a:rect l="l" t="t" r="r" b="b"/>
              <a:pathLst>
                <a:path w="14208" h="13686" extrusionOk="0">
                  <a:moveTo>
                    <a:pt x="7145" y="405"/>
                  </a:moveTo>
                  <a:cubicBezTo>
                    <a:pt x="9475" y="405"/>
                    <a:pt x="11785" y="1649"/>
                    <a:pt x="12939" y="4025"/>
                  </a:cubicBezTo>
                  <a:cubicBezTo>
                    <a:pt x="12976" y="4108"/>
                    <a:pt x="13053" y="4149"/>
                    <a:pt x="13136" y="4149"/>
                  </a:cubicBezTo>
                  <a:cubicBezTo>
                    <a:pt x="13147" y="4149"/>
                    <a:pt x="13159" y="4149"/>
                    <a:pt x="13170" y="4147"/>
                  </a:cubicBezTo>
                  <a:lnTo>
                    <a:pt x="13685" y="4025"/>
                  </a:lnTo>
                  <a:lnTo>
                    <a:pt x="13685" y="4025"/>
                  </a:lnTo>
                  <a:cubicBezTo>
                    <a:pt x="13248" y="5472"/>
                    <a:pt x="13155" y="5781"/>
                    <a:pt x="13155" y="5781"/>
                  </a:cubicBezTo>
                  <a:cubicBezTo>
                    <a:pt x="13154" y="5781"/>
                    <a:pt x="13206" y="5608"/>
                    <a:pt x="13206" y="5608"/>
                  </a:cubicBezTo>
                  <a:lnTo>
                    <a:pt x="13206" y="5608"/>
                  </a:lnTo>
                  <a:cubicBezTo>
                    <a:pt x="13205" y="5608"/>
                    <a:pt x="13154" y="5775"/>
                    <a:pt x="12954" y="6436"/>
                  </a:cubicBezTo>
                  <a:cubicBezTo>
                    <a:pt x="12925" y="6406"/>
                    <a:pt x="12917" y="6398"/>
                    <a:pt x="12917" y="6398"/>
                  </a:cubicBezTo>
                  <a:lnTo>
                    <a:pt x="12917" y="6398"/>
                  </a:lnTo>
                  <a:cubicBezTo>
                    <a:pt x="12917" y="6398"/>
                    <a:pt x="12926" y="6408"/>
                    <a:pt x="12926" y="6408"/>
                  </a:cubicBezTo>
                  <a:cubicBezTo>
                    <a:pt x="12924" y="6408"/>
                    <a:pt x="12768" y="6244"/>
                    <a:pt x="11219" y="4594"/>
                  </a:cubicBezTo>
                  <a:lnTo>
                    <a:pt x="11680" y="4485"/>
                  </a:lnTo>
                  <a:cubicBezTo>
                    <a:pt x="11815" y="4458"/>
                    <a:pt x="11883" y="4310"/>
                    <a:pt x="11815" y="4187"/>
                  </a:cubicBezTo>
                  <a:cubicBezTo>
                    <a:pt x="10867" y="2507"/>
                    <a:pt x="9078" y="1477"/>
                    <a:pt x="7154" y="1477"/>
                  </a:cubicBezTo>
                  <a:cubicBezTo>
                    <a:pt x="4674" y="1477"/>
                    <a:pt x="2642" y="3144"/>
                    <a:pt x="1992" y="5339"/>
                  </a:cubicBezTo>
                  <a:cubicBezTo>
                    <a:pt x="1964" y="5448"/>
                    <a:pt x="2019" y="5569"/>
                    <a:pt x="2127" y="5596"/>
                  </a:cubicBezTo>
                  <a:cubicBezTo>
                    <a:pt x="2146" y="5601"/>
                    <a:pt x="2165" y="5603"/>
                    <a:pt x="2184" y="5603"/>
                  </a:cubicBezTo>
                  <a:cubicBezTo>
                    <a:pt x="2275" y="5603"/>
                    <a:pt x="2363" y="5551"/>
                    <a:pt x="2385" y="5461"/>
                  </a:cubicBezTo>
                  <a:cubicBezTo>
                    <a:pt x="2994" y="3347"/>
                    <a:pt x="4959" y="1884"/>
                    <a:pt x="7154" y="1884"/>
                  </a:cubicBezTo>
                  <a:cubicBezTo>
                    <a:pt x="8835" y="1884"/>
                    <a:pt x="10406" y="2751"/>
                    <a:pt x="11314" y="4147"/>
                  </a:cubicBezTo>
                  <a:lnTo>
                    <a:pt x="10921" y="4241"/>
                  </a:lnTo>
                  <a:cubicBezTo>
                    <a:pt x="10704" y="4295"/>
                    <a:pt x="10623" y="4553"/>
                    <a:pt x="10772" y="4716"/>
                  </a:cubicBezTo>
                  <a:lnTo>
                    <a:pt x="12045" y="6071"/>
                  </a:lnTo>
                  <a:cubicBezTo>
                    <a:pt x="12506" y="9106"/>
                    <a:pt x="10175" y="11802"/>
                    <a:pt x="7154" y="11802"/>
                  </a:cubicBezTo>
                  <a:cubicBezTo>
                    <a:pt x="5460" y="11802"/>
                    <a:pt x="3888" y="10935"/>
                    <a:pt x="2981" y="9540"/>
                  </a:cubicBezTo>
                  <a:lnTo>
                    <a:pt x="3374" y="9444"/>
                  </a:lnTo>
                  <a:cubicBezTo>
                    <a:pt x="3590" y="9390"/>
                    <a:pt x="3672" y="9133"/>
                    <a:pt x="3523" y="8971"/>
                  </a:cubicBezTo>
                  <a:lnTo>
                    <a:pt x="2250" y="7616"/>
                  </a:lnTo>
                  <a:cubicBezTo>
                    <a:pt x="2181" y="7195"/>
                    <a:pt x="2168" y="6789"/>
                    <a:pt x="2208" y="6369"/>
                  </a:cubicBezTo>
                  <a:cubicBezTo>
                    <a:pt x="2222" y="6261"/>
                    <a:pt x="2141" y="6165"/>
                    <a:pt x="2033" y="6152"/>
                  </a:cubicBezTo>
                  <a:cubicBezTo>
                    <a:pt x="2024" y="6151"/>
                    <a:pt x="2014" y="6151"/>
                    <a:pt x="2006" y="6151"/>
                  </a:cubicBezTo>
                  <a:cubicBezTo>
                    <a:pt x="1896" y="6151"/>
                    <a:pt x="1815" y="6229"/>
                    <a:pt x="1802" y="6342"/>
                  </a:cubicBezTo>
                  <a:cubicBezTo>
                    <a:pt x="1775" y="6599"/>
                    <a:pt x="1775" y="6857"/>
                    <a:pt x="1789" y="7114"/>
                  </a:cubicBezTo>
                  <a:lnTo>
                    <a:pt x="1491" y="6803"/>
                  </a:lnTo>
                  <a:cubicBezTo>
                    <a:pt x="1433" y="6740"/>
                    <a:pt x="1358" y="6712"/>
                    <a:pt x="1283" y="6712"/>
                  </a:cubicBezTo>
                  <a:cubicBezTo>
                    <a:pt x="1163" y="6712"/>
                    <a:pt x="1044" y="6785"/>
                    <a:pt x="1003" y="6911"/>
                  </a:cubicBezTo>
                  <a:lnTo>
                    <a:pt x="772" y="7710"/>
                  </a:lnTo>
                  <a:cubicBezTo>
                    <a:pt x="542" y="5976"/>
                    <a:pt x="1003" y="4268"/>
                    <a:pt x="2060" y="2900"/>
                  </a:cubicBezTo>
                  <a:cubicBezTo>
                    <a:pt x="3368" y="1217"/>
                    <a:pt x="5263" y="405"/>
                    <a:pt x="7145" y="405"/>
                  </a:cubicBezTo>
                  <a:close/>
                  <a:moveTo>
                    <a:pt x="7154" y="1"/>
                  </a:moveTo>
                  <a:cubicBezTo>
                    <a:pt x="4959" y="1"/>
                    <a:pt x="2994" y="1031"/>
                    <a:pt x="1748" y="2642"/>
                  </a:cubicBezTo>
                  <a:cubicBezTo>
                    <a:pt x="447" y="4310"/>
                    <a:pt x="0" y="6463"/>
                    <a:pt x="515" y="8564"/>
                  </a:cubicBezTo>
                  <a:lnTo>
                    <a:pt x="149" y="9756"/>
                  </a:lnTo>
                  <a:cubicBezTo>
                    <a:pt x="88" y="9953"/>
                    <a:pt x="238" y="10127"/>
                    <a:pt x="429" y="10127"/>
                  </a:cubicBezTo>
                  <a:cubicBezTo>
                    <a:pt x="448" y="10127"/>
                    <a:pt x="468" y="10126"/>
                    <a:pt x="488" y="10122"/>
                  </a:cubicBezTo>
                  <a:lnTo>
                    <a:pt x="1057" y="9986"/>
                  </a:lnTo>
                  <a:cubicBezTo>
                    <a:pt x="2235" y="12263"/>
                    <a:pt x="4566" y="13686"/>
                    <a:pt x="7154" y="13686"/>
                  </a:cubicBezTo>
                  <a:cubicBezTo>
                    <a:pt x="10244" y="13686"/>
                    <a:pt x="12954" y="11599"/>
                    <a:pt x="13767" y="8618"/>
                  </a:cubicBezTo>
                  <a:cubicBezTo>
                    <a:pt x="13794" y="8510"/>
                    <a:pt x="13725" y="8402"/>
                    <a:pt x="13617" y="8360"/>
                  </a:cubicBezTo>
                  <a:cubicBezTo>
                    <a:pt x="13601" y="8356"/>
                    <a:pt x="13585" y="8354"/>
                    <a:pt x="13569" y="8354"/>
                  </a:cubicBezTo>
                  <a:cubicBezTo>
                    <a:pt x="13478" y="8354"/>
                    <a:pt x="13394" y="8418"/>
                    <a:pt x="13360" y="8510"/>
                  </a:cubicBezTo>
                  <a:cubicBezTo>
                    <a:pt x="12614" y="11314"/>
                    <a:pt x="10054" y="13279"/>
                    <a:pt x="7154" y="13279"/>
                  </a:cubicBezTo>
                  <a:cubicBezTo>
                    <a:pt x="4661" y="13279"/>
                    <a:pt x="2439" y="11897"/>
                    <a:pt x="1355" y="9661"/>
                  </a:cubicBezTo>
                  <a:cubicBezTo>
                    <a:pt x="1319" y="9579"/>
                    <a:pt x="1243" y="9537"/>
                    <a:pt x="1161" y="9537"/>
                  </a:cubicBezTo>
                  <a:cubicBezTo>
                    <a:pt x="1149" y="9537"/>
                    <a:pt x="1137" y="9538"/>
                    <a:pt x="1124" y="9540"/>
                  </a:cubicBezTo>
                  <a:lnTo>
                    <a:pt x="610" y="9661"/>
                  </a:lnTo>
                  <a:cubicBezTo>
                    <a:pt x="1046" y="8215"/>
                    <a:pt x="1140" y="7905"/>
                    <a:pt x="1140" y="7905"/>
                  </a:cubicBezTo>
                  <a:lnTo>
                    <a:pt x="1140" y="7905"/>
                  </a:lnTo>
                  <a:cubicBezTo>
                    <a:pt x="1141" y="7905"/>
                    <a:pt x="1089" y="8078"/>
                    <a:pt x="1089" y="8078"/>
                  </a:cubicBezTo>
                  <a:cubicBezTo>
                    <a:pt x="1090" y="8078"/>
                    <a:pt x="1141" y="7911"/>
                    <a:pt x="1341" y="7249"/>
                  </a:cubicBezTo>
                  <a:lnTo>
                    <a:pt x="1341" y="7249"/>
                  </a:lnTo>
                  <a:cubicBezTo>
                    <a:pt x="1545" y="7466"/>
                    <a:pt x="1233" y="7128"/>
                    <a:pt x="3076" y="9092"/>
                  </a:cubicBezTo>
                  <a:lnTo>
                    <a:pt x="2615" y="9200"/>
                  </a:lnTo>
                  <a:cubicBezTo>
                    <a:pt x="2479" y="9227"/>
                    <a:pt x="2412" y="9377"/>
                    <a:pt x="2479" y="9498"/>
                  </a:cubicBezTo>
                  <a:cubicBezTo>
                    <a:pt x="3428" y="11179"/>
                    <a:pt x="5216" y="12208"/>
                    <a:pt x="7154" y="12208"/>
                  </a:cubicBezTo>
                  <a:cubicBezTo>
                    <a:pt x="10203" y="12208"/>
                    <a:pt x="12668" y="9648"/>
                    <a:pt x="12506" y="6572"/>
                  </a:cubicBezTo>
                  <a:lnTo>
                    <a:pt x="12506" y="6572"/>
                  </a:lnTo>
                  <a:lnTo>
                    <a:pt x="12804" y="6884"/>
                  </a:lnTo>
                  <a:cubicBezTo>
                    <a:pt x="12861" y="6946"/>
                    <a:pt x="12936" y="6975"/>
                    <a:pt x="13011" y="6975"/>
                  </a:cubicBezTo>
                  <a:cubicBezTo>
                    <a:pt x="13131" y="6975"/>
                    <a:pt x="13250" y="6901"/>
                    <a:pt x="13292" y="6776"/>
                  </a:cubicBezTo>
                  <a:lnTo>
                    <a:pt x="13523" y="5976"/>
                  </a:lnTo>
                  <a:cubicBezTo>
                    <a:pt x="13604" y="6518"/>
                    <a:pt x="13604" y="7060"/>
                    <a:pt x="13536" y="7602"/>
                  </a:cubicBezTo>
                  <a:cubicBezTo>
                    <a:pt x="13523" y="7724"/>
                    <a:pt x="13617" y="7832"/>
                    <a:pt x="13739" y="7832"/>
                  </a:cubicBezTo>
                  <a:cubicBezTo>
                    <a:pt x="13848" y="7832"/>
                    <a:pt x="13942" y="7751"/>
                    <a:pt x="13942" y="7643"/>
                  </a:cubicBezTo>
                  <a:cubicBezTo>
                    <a:pt x="14051" y="6816"/>
                    <a:pt x="13996" y="5963"/>
                    <a:pt x="13780" y="5123"/>
                  </a:cubicBezTo>
                  <a:lnTo>
                    <a:pt x="14146" y="3930"/>
                  </a:lnTo>
                  <a:cubicBezTo>
                    <a:pt x="14207" y="3733"/>
                    <a:pt x="14056" y="3558"/>
                    <a:pt x="13865" y="3558"/>
                  </a:cubicBezTo>
                  <a:cubicBezTo>
                    <a:pt x="13846" y="3558"/>
                    <a:pt x="13826" y="3560"/>
                    <a:pt x="13807" y="3564"/>
                  </a:cubicBezTo>
                  <a:lnTo>
                    <a:pt x="13238" y="3699"/>
                  </a:lnTo>
                  <a:cubicBezTo>
                    <a:pt x="12059" y="1423"/>
                    <a:pt x="9729" y="1"/>
                    <a:pt x="7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3"/>
            <p:cNvSpPr/>
            <p:nvPr/>
          </p:nvSpPr>
          <p:spPr>
            <a:xfrm>
              <a:off x="2986138" y="3363800"/>
              <a:ext cx="178875" cy="171900"/>
            </a:xfrm>
            <a:custGeom>
              <a:avLst/>
              <a:gdLst/>
              <a:ahLst/>
              <a:cxnLst/>
              <a:rect l="l" t="t" r="r" b="b"/>
              <a:pathLst>
                <a:path w="7155" h="6876" extrusionOk="0">
                  <a:moveTo>
                    <a:pt x="1865" y="1496"/>
                  </a:moveTo>
                  <a:cubicBezTo>
                    <a:pt x="1904" y="1496"/>
                    <a:pt x="1945" y="1510"/>
                    <a:pt x="1978" y="1537"/>
                  </a:cubicBezTo>
                  <a:lnTo>
                    <a:pt x="3185" y="2743"/>
                  </a:lnTo>
                  <a:cubicBezTo>
                    <a:pt x="3221" y="2779"/>
                    <a:pt x="3269" y="2797"/>
                    <a:pt x="3320" y="2797"/>
                  </a:cubicBezTo>
                  <a:cubicBezTo>
                    <a:pt x="3347" y="2797"/>
                    <a:pt x="3374" y="2793"/>
                    <a:pt x="3401" y="2783"/>
                  </a:cubicBezTo>
                  <a:cubicBezTo>
                    <a:pt x="3483" y="2756"/>
                    <a:pt x="3523" y="2675"/>
                    <a:pt x="3523" y="2594"/>
                  </a:cubicBezTo>
                  <a:lnTo>
                    <a:pt x="3523" y="2310"/>
                  </a:lnTo>
                  <a:cubicBezTo>
                    <a:pt x="3523" y="2228"/>
                    <a:pt x="3591" y="2174"/>
                    <a:pt x="3672" y="2174"/>
                  </a:cubicBezTo>
                  <a:cubicBezTo>
                    <a:pt x="3754" y="2174"/>
                    <a:pt x="3821" y="2228"/>
                    <a:pt x="3821" y="2310"/>
                  </a:cubicBezTo>
                  <a:lnTo>
                    <a:pt x="3821" y="3298"/>
                  </a:lnTo>
                  <a:cubicBezTo>
                    <a:pt x="3821" y="3352"/>
                    <a:pt x="3848" y="3407"/>
                    <a:pt x="3875" y="3448"/>
                  </a:cubicBezTo>
                  <a:lnTo>
                    <a:pt x="4390" y="3963"/>
                  </a:lnTo>
                  <a:cubicBezTo>
                    <a:pt x="4435" y="3999"/>
                    <a:pt x="4486" y="4017"/>
                    <a:pt x="4539" y="4017"/>
                  </a:cubicBezTo>
                  <a:cubicBezTo>
                    <a:pt x="4566" y="4017"/>
                    <a:pt x="4594" y="4012"/>
                    <a:pt x="4621" y="4003"/>
                  </a:cubicBezTo>
                  <a:cubicBezTo>
                    <a:pt x="4702" y="3976"/>
                    <a:pt x="4742" y="3894"/>
                    <a:pt x="4742" y="3813"/>
                  </a:cubicBezTo>
                  <a:lnTo>
                    <a:pt x="4742" y="3027"/>
                  </a:lnTo>
                  <a:cubicBezTo>
                    <a:pt x="4742" y="2946"/>
                    <a:pt x="4811" y="2879"/>
                    <a:pt x="4892" y="2879"/>
                  </a:cubicBezTo>
                  <a:cubicBezTo>
                    <a:pt x="4973" y="2879"/>
                    <a:pt x="5040" y="2946"/>
                    <a:pt x="5040" y="3027"/>
                  </a:cubicBezTo>
                  <a:lnTo>
                    <a:pt x="5040" y="4518"/>
                  </a:lnTo>
                  <a:cubicBezTo>
                    <a:pt x="5040" y="4572"/>
                    <a:pt x="5067" y="4626"/>
                    <a:pt x="5095" y="4667"/>
                  </a:cubicBezTo>
                  <a:cubicBezTo>
                    <a:pt x="6454" y="6018"/>
                    <a:pt x="6645" y="6211"/>
                    <a:pt x="6646" y="6211"/>
                  </a:cubicBezTo>
                  <a:cubicBezTo>
                    <a:pt x="6646" y="6211"/>
                    <a:pt x="6615" y="6180"/>
                    <a:pt x="6617" y="6180"/>
                  </a:cubicBezTo>
                  <a:lnTo>
                    <a:pt x="6617" y="6180"/>
                  </a:lnTo>
                  <a:cubicBezTo>
                    <a:pt x="6618" y="6180"/>
                    <a:pt x="6628" y="6188"/>
                    <a:pt x="6653" y="6212"/>
                  </a:cubicBezTo>
                  <a:cubicBezTo>
                    <a:pt x="6707" y="6266"/>
                    <a:pt x="6707" y="6360"/>
                    <a:pt x="6653" y="6415"/>
                  </a:cubicBezTo>
                  <a:cubicBezTo>
                    <a:pt x="6619" y="6442"/>
                    <a:pt x="6582" y="6455"/>
                    <a:pt x="6545" y="6455"/>
                  </a:cubicBezTo>
                  <a:cubicBezTo>
                    <a:pt x="6507" y="6455"/>
                    <a:pt x="6470" y="6442"/>
                    <a:pt x="6437" y="6415"/>
                  </a:cubicBezTo>
                  <a:cubicBezTo>
                    <a:pt x="6341" y="6320"/>
                    <a:pt x="4715" y="4694"/>
                    <a:pt x="4404" y="4369"/>
                  </a:cubicBezTo>
                  <a:cubicBezTo>
                    <a:pt x="4363" y="4342"/>
                    <a:pt x="4309" y="4315"/>
                    <a:pt x="4255" y="4315"/>
                  </a:cubicBezTo>
                  <a:lnTo>
                    <a:pt x="2941" y="4315"/>
                  </a:lnTo>
                  <a:cubicBezTo>
                    <a:pt x="2859" y="4315"/>
                    <a:pt x="2791" y="4247"/>
                    <a:pt x="2791" y="4165"/>
                  </a:cubicBezTo>
                  <a:cubicBezTo>
                    <a:pt x="2791" y="4084"/>
                    <a:pt x="2859" y="4017"/>
                    <a:pt x="2941" y="4017"/>
                  </a:cubicBezTo>
                  <a:lnTo>
                    <a:pt x="3550" y="4017"/>
                  </a:lnTo>
                  <a:cubicBezTo>
                    <a:pt x="3631" y="4017"/>
                    <a:pt x="3713" y="3976"/>
                    <a:pt x="3740" y="3894"/>
                  </a:cubicBezTo>
                  <a:cubicBezTo>
                    <a:pt x="3767" y="3813"/>
                    <a:pt x="3754" y="3732"/>
                    <a:pt x="3700" y="3665"/>
                  </a:cubicBezTo>
                  <a:lnTo>
                    <a:pt x="3225" y="3204"/>
                  </a:lnTo>
                  <a:cubicBezTo>
                    <a:pt x="3185" y="3163"/>
                    <a:pt x="3143" y="3150"/>
                    <a:pt x="3076" y="3150"/>
                  </a:cubicBezTo>
                  <a:lnTo>
                    <a:pt x="2141" y="3150"/>
                  </a:lnTo>
                  <a:cubicBezTo>
                    <a:pt x="2060" y="3150"/>
                    <a:pt x="2005" y="3082"/>
                    <a:pt x="2005" y="3000"/>
                  </a:cubicBezTo>
                  <a:cubicBezTo>
                    <a:pt x="2005" y="2919"/>
                    <a:pt x="2060" y="2852"/>
                    <a:pt x="2141" y="2852"/>
                  </a:cubicBezTo>
                  <a:lnTo>
                    <a:pt x="2385" y="2852"/>
                  </a:lnTo>
                  <a:cubicBezTo>
                    <a:pt x="2466" y="2852"/>
                    <a:pt x="2534" y="2798"/>
                    <a:pt x="2574" y="2729"/>
                  </a:cubicBezTo>
                  <a:cubicBezTo>
                    <a:pt x="2601" y="2648"/>
                    <a:pt x="2588" y="2554"/>
                    <a:pt x="2520" y="2499"/>
                  </a:cubicBezTo>
                  <a:lnTo>
                    <a:pt x="1761" y="1741"/>
                  </a:lnTo>
                  <a:cubicBezTo>
                    <a:pt x="1707" y="1686"/>
                    <a:pt x="1707" y="1591"/>
                    <a:pt x="1761" y="1537"/>
                  </a:cubicBezTo>
                  <a:cubicBezTo>
                    <a:pt x="1789" y="1510"/>
                    <a:pt x="1826" y="1496"/>
                    <a:pt x="1865" y="1496"/>
                  </a:cubicBezTo>
                  <a:close/>
                  <a:moveTo>
                    <a:pt x="1460" y="1"/>
                  </a:moveTo>
                  <a:cubicBezTo>
                    <a:pt x="1081" y="1"/>
                    <a:pt x="735" y="76"/>
                    <a:pt x="515" y="290"/>
                  </a:cubicBezTo>
                  <a:cubicBezTo>
                    <a:pt x="0" y="805"/>
                    <a:pt x="285" y="2066"/>
                    <a:pt x="515" y="2783"/>
                  </a:cubicBezTo>
                  <a:cubicBezTo>
                    <a:pt x="840" y="3840"/>
                    <a:pt x="1369" y="4843"/>
                    <a:pt x="1857" y="5331"/>
                  </a:cubicBezTo>
                  <a:cubicBezTo>
                    <a:pt x="2382" y="5856"/>
                    <a:pt x="3076" y="6125"/>
                    <a:pt x="3768" y="6125"/>
                  </a:cubicBezTo>
                  <a:cubicBezTo>
                    <a:pt x="4254" y="6125"/>
                    <a:pt x="4738" y="5992"/>
                    <a:pt x="5163" y="5724"/>
                  </a:cubicBezTo>
                  <a:lnTo>
                    <a:pt x="6151" y="6713"/>
                  </a:lnTo>
                  <a:cubicBezTo>
                    <a:pt x="6260" y="6821"/>
                    <a:pt x="6402" y="6875"/>
                    <a:pt x="6544" y="6875"/>
                  </a:cubicBezTo>
                  <a:cubicBezTo>
                    <a:pt x="6687" y="6875"/>
                    <a:pt x="6829" y="6821"/>
                    <a:pt x="6937" y="6713"/>
                  </a:cubicBezTo>
                  <a:cubicBezTo>
                    <a:pt x="7154" y="6483"/>
                    <a:pt x="7154" y="6131"/>
                    <a:pt x="6937" y="5914"/>
                  </a:cubicBezTo>
                  <a:lnTo>
                    <a:pt x="5949" y="4938"/>
                  </a:lnTo>
                  <a:cubicBezTo>
                    <a:pt x="6355" y="4301"/>
                    <a:pt x="6464" y="3515"/>
                    <a:pt x="6260" y="2798"/>
                  </a:cubicBezTo>
                  <a:cubicBezTo>
                    <a:pt x="6226" y="2696"/>
                    <a:pt x="6146" y="2641"/>
                    <a:pt x="6058" y="2641"/>
                  </a:cubicBezTo>
                  <a:cubicBezTo>
                    <a:pt x="6040" y="2641"/>
                    <a:pt x="6021" y="2643"/>
                    <a:pt x="6003" y="2648"/>
                  </a:cubicBezTo>
                  <a:cubicBezTo>
                    <a:pt x="5895" y="2675"/>
                    <a:pt x="5826" y="2798"/>
                    <a:pt x="5853" y="2906"/>
                  </a:cubicBezTo>
                  <a:cubicBezTo>
                    <a:pt x="6030" y="3488"/>
                    <a:pt x="5949" y="4125"/>
                    <a:pt x="5651" y="4640"/>
                  </a:cubicBezTo>
                  <a:lnTo>
                    <a:pt x="5447" y="4436"/>
                  </a:lnTo>
                  <a:lnTo>
                    <a:pt x="5447" y="3027"/>
                  </a:lnTo>
                  <a:cubicBezTo>
                    <a:pt x="5447" y="2716"/>
                    <a:pt x="5203" y="2472"/>
                    <a:pt x="4892" y="2472"/>
                  </a:cubicBezTo>
                  <a:cubicBezTo>
                    <a:pt x="4580" y="2472"/>
                    <a:pt x="4336" y="2716"/>
                    <a:pt x="4336" y="3027"/>
                  </a:cubicBezTo>
                  <a:lnTo>
                    <a:pt x="4336" y="3312"/>
                  </a:lnTo>
                  <a:lnTo>
                    <a:pt x="4227" y="3217"/>
                  </a:lnTo>
                  <a:lnTo>
                    <a:pt x="4227" y="2310"/>
                  </a:lnTo>
                  <a:cubicBezTo>
                    <a:pt x="4227" y="2012"/>
                    <a:pt x="3984" y="1754"/>
                    <a:pt x="3672" y="1754"/>
                  </a:cubicBezTo>
                  <a:cubicBezTo>
                    <a:pt x="3429" y="1754"/>
                    <a:pt x="3225" y="1916"/>
                    <a:pt x="3143" y="2133"/>
                  </a:cubicBezTo>
                  <a:lnTo>
                    <a:pt x="2263" y="1239"/>
                  </a:lnTo>
                  <a:cubicBezTo>
                    <a:pt x="2155" y="1130"/>
                    <a:pt x="2013" y="1076"/>
                    <a:pt x="1870" y="1076"/>
                  </a:cubicBezTo>
                  <a:cubicBezTo>
                    <a:pt x="1728" y="1076"/>
                    <a:pt x="1586" y="1130"/>
                    <a:pt x="1477" y="1239"/>
                  </a:cubicBezTo>
                  <a:cubicBezTo>
                    <a:pt x="1261" y="1456"/>
                    <a:pt x="1261" y="1808"/>
                    <a:pt x="1477" y="2025"/>
                  </a:cubicBezTo>
                  <a:lnTo>
                    <a:pt x="1924" y="2485"/>
                  </a:lnTo>
                  <a:cubicBezTo>
                    <a:pt x="1734" y="2567"/>
                    <a:pt x="1586" y="2770"/>
                    <a:pt x="1586" y="3000"/>
                  </a:cubicBezTo>
                  <a:cubicBezTo>
                    <a:pt x="1586" y="3298"/>
                    <a:pt x="1843" y="3556"/>
                    <a:pt x="2141" y="3556"/>
                  </a:cubicBezTo>
                  <a:lnTo>
                    <a:pt x="2995" y="3556"/>
                  </a:lnTo>
                  <a:lnTo>
                    <a:pt x="3049" y="3610"/>
                  </a:lnTo>
                  <a:lnTo>
                    <a:pt x="2941" y="3610"/>
                  </a:lnTo>
                  <a:cubicBezTo>
                    <a:pt x="2629" y="3610"/>
                    <a:pt x="2385" y="3854"/>
                    <a:pt x="2385" y="4165"/>
                  </a:cubicBezTo>
                  <a:cubicBezTo>
                    <a:pt x="2385" y="4478"/>
                    <a:pt x="2629" y="4722"/>
                    <a:pt x="2941" y="4722"/>
                  </a:cubicBezTo>
                  <a:lnTo>
                    <a:pt x="4173" y="4722"/>
                  </a:lnTo>
                  <a:lnTo>
                    <a:pt x="4865" y="5426"/>
                  </a:lnTo>
                  <a:cubicBezTo>
                    <a:pt x="4528" y="5619"/>
                    <a:pt x="4146" y="5714"/>
                    <a:pt x="3764" y="5714"/>
                  </a:cubicBezTo>
                  <a:cubicBezTo>
                    <a:pt x="3178" y="5714"/>
                    <a:pt x="2589" y="5490"/>
                    <a:pt x="2155" y="5047"/>
                  </a:cubicBezTo>
                  <a:cubicBezTo>
                    <a:pt x="1707" y="4599"/>
                    <a:pt x="1206" y="3638"/>
                    <a:pt x="908" y="2662"/>
                  </a:cubicBezTo>
                  <a:cubicBezTo>
                    <a:pt x="596" y="1645"/>
                    <a:pt x="556" y="832"/>
                    <a:pt x="813" y="575"/>
                  </a:cubicBezTo>
                  <a:cubicBezTo>
                    <a:pt x="927" y="462"/>
                    <a:pt x="1148" y="406"/>
                    <a:pt x="1446" y="406"/>
                  </a:cubicBezTo>
                  <a:cubicBezTo>
                    <a:pt x="1824" y="406"/>
                    <a:pt x="2326" y="496"/>
                    <a:pt x="2887" y="670"/>
                  </a:cubicBezTo>
                  <a:cubicBezTo>
                    <a:pt x="3875" y="982"/>
                    <a:pt x="4838" y="1483"/>
                    <a:pt x="5271" y="1916"/>
                  </a:cubicBezTo>
                  <a:cubicBezTo>
                    <a:pt x="5338" y="1985"/>
                    <a:pt x="5393" y="2039"/>
                    <a:pt x="5447" y="2106"/>
                  </a:cubicBezTo>
                  <a:cubicBezTo>
                    <a:pt x="5487" y="2162"/>
                    <a:pt x="5549" y="2189"/>
                    <a:pt x="5611" y="2189"/>
                  </a:cubicBezTo>
                  <a:cubicBezTo>
                    <a:pt x="5655" y="2189"/>
                    <a:pt x="5698" y="2175"/>
                    <a:pt x="5732" y="2147"/>
                  </a:cubicBezTo>
                  <a:cubicBezTo>
                    <a:pt x="5826" y="2066"/>
                    <a:pt x="5840" y="1943"/>
                    <a:pt x="5772" y="1849"/>
                  </a:cubicBezTo>
                  <a:cubicBezTo>
                    <a:pt x="5705" y="1781"/>
                    <a:pt x="5637" y="1699"/>
                    <a:pt x="5569" y="1632"/>
                  </a:cubicBezTo>
                  <a:cubicBezTo>
                    <a:pt x="5082" y="1130"/>
                    <a:pt x="4065" y="603"/>
                    <a:pt x="3008" y="277"/>
                  </a:cubicBezTo>
                  <a:cubicBezTo>
                    <a:pt x="2596" y="151"/>
                    <a:pt x="1995" y="1"/>
                    <a:pt x="14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0" name="Google Shape;1870;p43"/>
          <p:cNvGrpSpPr/>
          <p:nvPr/>
        </p:nvGrpSpPr>
        <p:grpSpPr>
          <a:xfrm>
            <a:off x="752738" y="2292395"/>
            <a:ext cx="350600" cy="350950"/>
            <a:chOff x="3502713" y="3274175"/>
            <a:chExt cx="350600" cy="350950"/>
          </a:xfrm>
        </p:grpSpPr>
        <p:sp>
          <p:nvSpPr>
            <p:cNvPr id="1871" name="Google Shape;1871;p43"/>
            <p:cNvSpPr/>
            <p:nvPr/>
          </p:nvSpPr>
          <p:spPr>
            <a:xfrm>
              <a:off x="3502713" y="3274175"/>
              <a:ext cx="350600" cy="350950"/>
            </a:xfrm>
            <a:custGeom>
              <a:avLst/>
              <a:gdLst/>
              <a:ahLst/>
              <a:cxnLst/>
              <a:rect l="l" t="t" r="r" b="b"/>
              <a:pathLst>
                <a:path w="14024" h="14038" extrusionOk="0">
                  <a:moveTo>
                    <a:pt x="6463" y="0"/>
                  </a:moveTo>
                  <a:cubicBezTo>
                    <a:pt x="6341" y="0"/>
                    <a:pt x="6246" y="96"/>
                    <a:pt x="6219" y="217"/>
                  </a:cubicBezTo>
                  <a:lnTo>
                    <a:pt x="6016" y="1369"/>
                  </a:lnTo>
                  <a:cubicBezTo>
                    <a:pt x="5691" y="1423"/>
                    <a:pt x="5366" y="1518"/>
                    <a:pt x="5041" y="1626"/>
                  </a:cubicBezTo>
                  <a:lnTo>
                    <a:pt x="4295" y="732"/>
                  </a:lnTo>
                  <a:cubicBezTo>
                    <a:pt x="4244" y="673"/>
                    <a:pt x="4173" y="640"/>
                    <a:pt x="4100" y="640"/>
                  </a:cubicBezTo>
                  <a:cubicBezTo>
                    <a:pt x="4055" y="640"/>
                    <a:pt x="4011" y="652"/>
                    <a:pt x="3970" y="678"/>
                  </a:cubicBezTo>
                  <a:lnTo>
                    <a:pt x="3035" y="1220"/>
                  </a:lnTo>
                  <a:cubicBezTo>
                    <a:pt x="2927" y="1274"/>
                    <a:pt x="2886" y="1409"/>
                    <a:pt x="2927" y="1518"/>
                  </a:cubicBezTo>
                  <a:lnTo>
                    <a:pt x="3319" y="2629"/>
                  </a:lnTo>
                  <a:cubicBezTo>
                    <a:pt x="3063" y="2846"/>
                    <a:pt x="2832" y="3076"/>
                    <a:pt x="2615" y="3333"/>
                  </a:cubicBezTo>
                  <a:lnTo>
                    <a:pt x="1504" y="2927"/>
                  </a:lnTo>
                  <a:cubicBezTo>
                    <a:pt x="1480" y="2918"/>
                    <a:pt x="1455" y="2914"/>
                    <a:pt x="1430" y="2914"/>
                  </a:cubicBezTo>
                  <a:cubicBezTo>
                    <a:pt x="1344" y="2914"/>
                    <a:pt x="1259" y="2965"/>
                    <a:pt x="1206" y="3049"/>
                  </a:cubicBezTo>
                  <a:lnTo>
                    <a:pt x="664" y="3984"/>
                  </a:lnTo>
                  <a:cubicBezTo>
                    <a:pt x="597" y="4092"/>
                    <a:pt x="624" y="4228"/>
                    <a:pt x="718" y="4296"/>
                  </a:cubicBezTo>
                  <a:lnTo>
                    <a:pt x="1626" y="5055"/>
                  </a:lnTo>
                  <a:cubicBezTo>
                    <a:pt x="1504" y="5366"/>
                    <a:pt x="1423" y="5691"/>
                    <a:pt x="1355" y="6030"/>
                  </a:cubicBezTo>
                  <a:lnTo>
                    <a:pt x="203" y="6233"/>
                  </a:lnTo>
                  <a:cubicBezTo>
                    <a:pt x="82" y="6247"/>
                    <a:pt x="0" y="6355"/>
                    <a:pt x="0" y="6477"/>
                  </a:cubicBezTo>
                  <a:lnTo>
                    <a:pt x="0" y="7561"/>
                  </a:lnTo>
                  <a:cubicBezTo>
                    <a:pt x="0" y="7683"/>
                    <a:pt x="82" y="7792"/>
                    <a:pt x="203" y="7805"/>
                  </a:cubicBezTo>
                  <a:lnTo>
                    <a:pt x="1368" y="8008"/>
                  </a:lnTo>
                  <a:cubicBezTo>
                    <a:pt x="1423" y="8347"/>
                    <a:pt x="1504" y="8672"/>
                    <a:pt x="1626" y="8984"/>
                  </a:cubicBezTo>
                  <a:lnTo>
                    <a:pt x="718" y="9743"/>
                  </a:lnTo>
                  <a:cubicBezTo>
                    <a:pt x="624" y="9810"/>
                    <a:pt x="597" y="9945"/>
                    <a:pt x="664" y="10054"/>
                  </a:cubicBezTo>
                  <a:lnTo>
                    <a:pt x="1206" y="10989"/>
                  </a:lnTo>
                  <a:cubicBezTo>
                    <a:pt x="1259" y="11073"/>
                    <a:pt x="1343" y="11125"/>
                    <a:pt x="1429" y="11125"/>
                  </a:cubicBezTo>
                  <a:cubicBezTo>
                    <a:pt x="1454" y="11125"/>
                    <a:pt x="1479" y="11120"/>
                    <a:pt x="1504" y="11111"/>
                  </a:cubicBezTo>
                  <a:lnTo>
                    <a:pt x="2615" y="10704"/>
                  </a:lnTo>
                  <a:cubicBezTo>
                    <a:pt x="2832" y="10962"/>
                    <a:pt x="3063" y="11192"/>
                    <a:pt x="3319" y="11409"/>
                  </a:cubicBezTo>
                  <a:lnTo>
                    <a:pt x="2927" y="12520"/>
                  </a:lnTo>
                  <a:cubicBezTo>
                    <a:pt x="2886" y="12628"/>
                    <a:pt x="2927" y="12764"/>
                    <a:pt x="3035" y="12818"/>
                  </a:cubicBezTo>
                  <a:lnTo>
                    <a:pt x="3970" y="13360"/>
                  </a:lnTo>
                  <a:cubicBezTo>
                    <a:pt x="4011" y="13386"/>
                    <a:pt x="4056" y="13398"/>
                    <a:pt x="4100" y="13398"/>
                  </a:cubicBezTo>
                  <a:cubicBezTo>
                    <a:pt x="4173" y="13398"/>
                    <a:pt x="4244" y="13365"/>
                    <a:pt x="4295" y="13306"/>
                  </a:cubicBezTo>
                  <a:lnTo>
                    <a:pt x="5041" y="12411"/>
                  </a:lnTo>
                  <a:cubicBezTo>
                    <a:pt x="5366" y="12520"/>
                    <a:pt x="5691" y="12615"/>
                    <a:pt x="6016" y="12669"/>
                  </a:cubicBezTo>
                  <a:lnTo>
                    <a:pt x="6219" y="13821"/>
                  </a:lnTo>
                  <a:cubicBezTo>
                    <a:pt x="6246" y="13943"/>
                    <a:pt x="6341" y="14037"/>
                    <a:pt x="6463" y="14037"/>
                  </a:cubicBezTo>
                  <a:lnTo>
                    <a:pt x="7547" y="14037"/>
                  </a:lnTo>
                  <a:cubicBezTo>
                    <a:pt x="7669" y="14037"/>
                    <a:pt x="7778" y="13943"/>
                    <a:pt x="7805" y="13821"/>
                  </a:cubicBezTo>
                  <a:lnTo>
                    <a:pt x="8008" y="12669"/>
                  </a:lnTo>
                  <a:cubicBezTo>
                    <a:pt x="8333" y="12615"/>
                    <a:pt x="8658" y="12520"/>
                    <a:pt x="8970" y="12411"/>
                  </a:cubicBezTo>
                  <a:lnTo>
                    <a:pt x="9729" y="13306"/>
                  </a:lnTo>
                  <a:cubicBezTo>
                    <a:pt x="9779" y="13365"/>
                    <a:pt x="9851" y="13398"/>
                    <a:pt x="9920" y="13398"/>
                  </a:cubicBezTo>
                  <a:cubicBezTo>
                    <a:pt x="9963" y="13398"/>
                    <a:pt x="10004" y="13386"/>
                    <a:pt x="10040" y="13360"/>
                  </a:cubicBezTo>
                  <a:lnTo>
                    <a:pt x="10988" y="12818"/>
                  </a:lnTo>
                  <a:cubicBezTo>
                    <a:pt x="11097" y="12764"/>
                    <a:pt x="11138" y="12628"/>
                    <a:pt x="11097" y="12520"/>
                  </a:cubicBezTo>
                  <a:lnTo>
                    <a:pt x="10690" y="11409"/>
                  </a:lnTo>
                  <a:cubicBezTo>
                    <a:pt x="10948" y="11192"/>
                    <a:pt x="11192" y="10962"/>
                    <a:pt x="11395" y="10704"/>
                  </a:cubicBezTo>
                  <a:lnTo>
                    <a:pt x="11463" y="10718"/>
                  </a:lnTo>
                  <a:cubicBezTo>
                    <a:pt x="11487" y="10727"/>
                    <a:pt x="11512" y="10732"/>
                    <a:pt x="11535" y="10732"/>
                  </a:cubicBezTo>
                  <a:cubicBezTo>
                    <a:pt x="11617" y="10732"/>
                    <a:pt x="11689" y="10680"/>
                    <a:pt x="11720" y="10596"/>
                  </a:cubicBezTo>
                  <a:cubicBezTo>
                    <a:pt x="11761" y="10502"/>
                    <a:pt x="11707" y="10379"/>
                    <a:pt x="11599" y="10339"/>
                  </a:cubicBezTo>
                  <a:lnTo>
                    <a:pt x="11436" y="10285"/>
                  </a:lnTo>
                  <a:cubicBezTo>
                    <a:pt x="11406" y="10272"/>
                    <a:pt x="11374" y="10266"/>
                    <a:pt x="11342" y="10266"/>
                  </a:cubicBezTo>
                  <a:cubicBezTo>
                    <a:pt x="11270" y="10266"/>
                    <a:pt x="11198" y="10296"/>
                    <a:pt x="11151" y="10352"/>
                  </a:cubicBezTo>
                  <a:cubicBezTo>
                    <a:pt x="10921" y="10650"/>
                    <a:pt x="10636" y="10921"/>
                    <a:pt x="10352" y="11165"/>
                  </a:cubicBezTo>
                  <a:cubicBezTo>
                    <a:pt x="10257" y="11233"/>
                    <a:pt x="10230" y="11342"/>
                    <a:pt x="10271" y="11450"/>
                  </a:cubicBezTo>
                  <a:lnTo>
                    <a:pt x="10663" y="12534"/>
                  </a:lnTo>
                  <a:lnTo>
                    <a:pt x="9959" y="12940"/>
                  </a:lnTo>
                  <a:lnTo>
                    <a:pt x="9214" y="12059"/>
                  </a:lnTo>
                  <a:cubicBezTo>
                    <a:pt x="9163" y="11998"/>
                    <a:pt x="9089" y="11968"/>
                    <a:pt x="9010" y="11968"/>
                  </a:cubicBezTo>
                  <a:cubicBezTo>
                    <a:pt x="8983" y="11968"/>
                    <a:pt x="8956" y="11971"/>
                    <a:pt x="8929" y="11978"/>
                  </a:cubicBezTo>
                  <a:cubicBezTo>
                    <a:pt x="8577" y="12127"/>
                    <a:pt x="8211" y="12222"/>
                    <a:pt x="7832" y="12276"/>
                  </a:cubicBezTo>
                  <a:cubicBezTo>
                    <a:pt x="7724" y="12290"/>
                    <a:pt x="7642" y="12371"/>
                    <a:pt x="7615" y="12480"/>
                  </a:cubicBezTo>
                  <a:lnTo>
                    <a:pt x="7411" y="13618"/>
                  </a:lnTo>
                  <a:lnTo>
                    <a:pt x="6598" y="13618"/>
                  </a:lnTo>
                  <a:lnTo>
                    <a:pt x="6396" y="12480"/>
                  </a:lnTo>
                  <a:cubicBezTo>
                    <a:pt x="6382" y="12371"/>
                    <a:pt x="6300" y="12290"/>
                    <a:pt x="6192" y="12276"/>
                  </a:cubicBezTo>
                  <a:cubicBezTo>
                    <a:pt x="5813" y="12222"/>
                    <a:pt x="5447" y="12127"/>
                    <a:pt x="5081" y="11978"/>
                  </a:cubicBezTo>
                  <a:cubicBezTo>
                    <a:pt x="5057" y="11971"/>
                    <a:pt x="5033" y="11968"/>
                    <a:pt x="5008" y="11968"/>
                  </a:cubicBezTo>
                  <a:cubicBezTo>
                    <a:pt x="4934" y="11968"/>
                    <a:pt x="4858" y="11998"/>
                    <a:pt x="4797" y="12059"/>
                  </a:cubicBezTo>
                  <a:lnTo>
                    <a:pt x="4065" y="12940"/>
                  </a:lnTo>
                  <a:lnTo>
                    <a:pt x="3361" y="12534"/>
                  </a:lnTo>
                  <a:lnTo>
                    <a:pt x="3753" y="11450"/>
                  </a:lnTo>
                  <a:cubicBezTo>
                    <a:pt x="3780" y="11342"/>
                    <a:pt x="3753" y="11233"/>
                    <a:pt x="3672" y="11165"/>
                  </a:cubicBezTo>
                  <a:cubicBezTo>
                    <a:pt x="3374" y="10921"/>
                    <a:pt x="3103" y="10650"/>
                    <a:pt x="2859" y="10352"/>
                  </a:cubicBezTo>
                  <a:cubicBezTo>
                    <a:pt x="2812" y="10296"/>
                    <a:pt x="2747" y="10266"/>
                    <a:pt x="2679" y="10266"/>
                  </a:cubicBezTo>
                  <a:cubicBezTo>
                    <a:pt x="2648" y="10266"/>
                    <a:pt x="2617" y="10272"/>
                    <a:pt x="2588" y="10285"/>
                  </a:cubicBezTo>
                  <a:lnTo>
                    <a:pt x="1491" y="10677"/>
                  </a:lnTo>
                  <a:lnTo>
                    <a:pt x="1084" y="9973"/>
                  </a:lnTo>
                  <a:lnTo>
                    <a:pt x="1979" y="9228"/>
                  </a:lnTo>
                  <a:cubicBezTo>
                    <a:pt x="2060" y="9160"/>
                    <a:pt x="2087" y="9038"/>
                    <a:pt x="2046" y="8943"/>
                  </a:cubicBezTo>
                  <a:cubicBezTo>
                    <a:pt x="1910" y="8591"/>
                    <a:pt x="1802" y="8211"/>
                    <a:pt x="1748" y="7832"/>
                  </a:cubicBezTo>
                  <a:cubicBezTo>
                    <a:pt x="1735" y="7723"/>
                    <a:pt x="1653" y="7642"/>
                    <a:pt x="1545" y="7629"/>
                  </a:cubicBezTo>
                  <a:lnTo>
                    <a:pt x="407" y="7425"/>
                  </a:lnTo>
                  <a:lnTo>
                    <a:pt x="407" y="6612"/>
                  </a:lnTo>
                  <a:lnTo>
                    <a:pt x="1545" y="6410"/>
                  </a:lnTo>
                  <a:cubicBezTo>
                    <a:pt x="1653" y="6396"/>
                    <a:pt x="1735" y="6314"/>
                    <a:pt x="1748" y="6206"/>
                  </a:cubicBezTo>
                  <a:cubicBezTo>
                    <a:pt x="1802" y="5826"/>
                    <a:pt x="1910" y="5447"/>
                    <a:pt x="2046" y="5095"/>
                  </a:cubicBezTo>
                  <a:cubicBezTo>
                    <a:pt x="2087" y="5000"/>
                    <a:pt x="2060" y="4878"/>
                    <a:pt x="1979" y="4811"/>
                  </a:cubicBezTo>
                  <a:lnTo>
                    <a:pt x="1084" y="4065"/>
                  </a:lnTo>
                  <a:lnTo>
                    <a:pt x="1491" y="3360"/>
                  </a:lnTo>
                  <a:lnTo>
                    <a:pt x="2588" y="3754"/>
                  </a:lnTo>
                  <a:cubicBezTo>
                    <a:pt x="2617" y="3766"/>
                    <a:pt x="2648" y="3772"/>
                    <a:pt x="2678" y="3772"/>
                  </a:cubicBezTo>
                  <a:cubicBezTo>
                    <a:pt x="2746" y="3772"/>
                    <a:pt x="2812" y="3742"/>
                    <a:pt x="2859" y="3686"/>
                  </a:cubicBezTo>
                  <a:cubicBezTo>
                    <a:pt x="3103" y="3388"/>
                    <a:pt x="3374" y="3117"/>
                    <a:pt x="3672" y="2873"/>
                  </a:cubicBezTo>
                  <a:cubicBezTo>
                    <a:pt x="3753" y="2805"/>
                    <a:pt x="3780" y="2697"/>
                    <a:pt x="3753" y="2589"/>
                  </a:cubicBezTo>
                  <a:lnTo>
                    <a:pt x="3361" y="1505"/>
                  </a:lnTo>
                  <a:lnTo>
                    <a:pt x="4065" y="1098"/>
                  </a:lnTo>
                  <a:lnTo>
                    <a:pt x="4797" y="1978"/>
                  </a:lnTo>
                  <a:cubicBezTo>
                    <a:pt x="4858" y="2039"/>
                    <a:pt x="4934" y="2070"/>
                    <a:pt x="5008" y="2070"/>
                  </a:cubicBezTo>
                  <a:cubicBezTo>
                    <a:pt x="5033" y="2070"/>
                    <a:pt x="5057" y="2066"/>
                    <a:pt x="5081" y="2060"/>
                  </a:cubicBezTo>
                  <a:cubicBezTo>
                    <a:pt x="5447" y="1911"/>
                    <a:pt x="5813" y="1816"/>
                    <a:pt x="6192" y="1762"/>
                  </a:cubicBezTo>
                  <a:cubicBezTo>
                    <a:pt x="6300" y="1749"/>
                    <a:pt x="6382" y="1667"/>
                    <a:pt x="6396" y="1559"/>
                  </a:cubicBezTo>
                  <a:lnTo>
                    <a:pt x="6598" y="421"/>
                  </a:lnTo>
                  <a:lnTo>
                    <a:pt x="7411" y="421"/>
                  </a:lnTo>
                  <a:lnTo>
                    <a:pt x="7615" y="1559"/>
                  </a:lnTo>
                  <a:cubicBezTo>
                    <a:pt x="7642" y="1667"/>
                    <a:pt x="7724" y="1749"/>
                    <a:pt x="7832" y="1762"/>
                  </a:cubicBezTo>
                  <a:cubicBezTo>
                    <a:pt x="8211" y="1816"/>
                    <a:pt x="8577" y="1911"/>
                    <a:pt x="8929" y="2060"/>
                  </a:cubicBezTo>
                  <a:cubicBezTo>
                    <a:pt x="8956" y="2066"/>
                    <a:pt x="8983" y="2070"/>
                    <a:pt x="9010" y="2070"/>
                  </a:cubicBezTo>
                  <a:cubicBezTo>
                    <a:pt x="9089" y="2070"/>
                    <a:pt x="9163" y="2039"/>
                    <a:pt x="9214" y="1978"/>
                  </a:cubicBezTo>
                  <a:lnTo>
                    <a:pt x="9959" y="1098"/>
                  </a:lnTo>
                  <a:lnTo>
                    <a:pt x="10663" y="1505"/>
                  </a:lnTo>
                  <a:lnTo>
                    <a:pt x="10271" y="2589"/>
                  </a:lnTo>
                  <a:cubicBezTo>
                    <a:pt x="10230" y="2697"/>
                    <a:pt x="10257" y="2805"/>
                    <a:pt x="10352" y="2873"/>
                  </a:cubicBezTo>
                  <a:cubicBezTo>
                    <a:pt x="10636" y="3117"/>
                    <a:pt x="10921" y="3388"/>
                    <a:pt x="11151" y="3686"/>
                  </a:cubicBezTo>
                  <a:cubicBezTo>
                    <a:pt x="11198" y="3742"/>
                    <a:pt x="11271" y="3772"/>
                    <a:pt x="11343" y="3772"/>
                  </a:cubicBezTo>
                  <a:cubicBezTo>
                    <a:pt x="11375" y="3772"/>
                    <a:pt x="11407" y="3766"/>
                    <a:pt x="11436" y="3754"/>
                  </a:cubicBezTo>
                  <a:lnTo>
                    <a:pt x="12520" y="3360"/>
                  </a:lnTo>
                  <a:lnTo>
                    <a:pt x="12927" y="4065"/>
                  </a:lnTo>
                  <a:lnTo>
                    <a:pt x="12045" y="4811"/>
                  </a:lnTo>
                  <a:cubicBezTo>
                    <a:pt x="11964" y="4878"/>
                    <a:pt x="11937" y="5000"/>
                    <a:pt x="11978" y="5095"/>
                  </a:cubicBezTo>
                  <a:cubicBezTo>
                    <a:pt x="12114" y="5447"/>
                    <a:pt x="12208" y="5826"/>
                    <a:pt x="12262" y="6206"/>
                  </a:cubicBezTo>
                  <a:cubicBezTo>
                    <a:pt x="12289" y="6314"/>
                    <a:pt x="12370" y="6396"/>
                    <a:pt x="12479" y="6410"/>
                  </a:cubicBezTo>
                  <a:lnTo>
                    <a:pt x="13617" y="6612"/>
                  </a:lnTo>
                  <a:lnTo>
                    <a:pt x="13617" y="7425"/>
                  </a:lnTo>
                  <a:lnTo>
                    <a:pt x="12479" y="7629"/>
                  </a:lnTo>
                  <a:cubicBezTo>
                    <a:pt x="12370" y="7642"/>
                    <a:pt x="12289" y="7723"/>
                    <a:pt x="12262" y="7832"/>
                  </a:cubicBezTo>
                  <a:cubicBezTo>
                    <a:pt x="12208" y="8211"/>
                    <a:pt x="12114" y="8591"/>
                    <a:pt x="11978" y="8943"/>
                  </a:cubicBezTo>
                  <a:cubicBezTo>
                    <a:pt x="11937" y="9038"/>
                    <a:pt x="11964" y="9160"/>
                    <a:pt x="12045" y="9228"/>
                  </a:cubicBezTo>
                  <a:lnTo>
                    <a:pt x="12927" y="9973"/>
                  </a:lnTo>
                  <a:lnTo>
                    <a:pt x="12520" y="10677"/>
                  </a:lnTo>
                  <a:lnTo>
                    <a:pt x="12466" y="10650"/>
                  </a:lnTo>
                  <a:cubicBezTo>
                    <a:pt x="12442" y="10641"/>
                    <a:pt x="12417" y="10637"/>
                    <a:pt x="12392" y="10637"/>
                  </a:cubicBezTo>
                  <a:cubicBezTo>
                    <a:pt x="12307" y="10637"/>
                    <a:pt x="12229" y="10688"/>
                    <a:pt x="12208" y="10773"/>
                  </a:cubicBezTo>
                  <a:cubicBezTo>
                    <a:pt x="12168" y="10881"/>
                    <a:pt x="12222" y="11002"/>
                    <a:pt x="12330" y="11044"/>
                  </a:cubicBezTo>
                  <a:lnTo>
                    <a:pt x="12506" y="11111"/>
                  </a:lnTo>
                  <a:cubicBezTo>
                    <a:pt x="12534" y="11120"/>
                    <a:pt x="12561" y="11125"/>
                    <a:pt x="12589" y="11125"/>
                  </a:cubicBezTo>
                  <a:cubicBezTo>
                    <a:pt x="12681" y="11125"/>
                    <a:pt x="12765" y="11073"/>
                    <a:pt x="12818" y="10989"/>
                  </a:cubicBezTo>
                  <a:lnTo>
                    <a:pt x="13360" y="10054"/>
                  </a:lnTo>
                  <a:cubicBezTo>
                    <a:pt x="13414" y="9945"/>
                    <a:pt x="13387" y="9810"/>
                    <a:pt x="13292" y="9743"/>
                  </a:cubicBezTo>
                  <a:lnTo>
                    <a:pt x="12398" y="8984"/>
                  </a:lnTo>
                  <a:cubicBezTo>
                    <a:pt x="12506" y="8672"/>
                    <a:pt x="12601" y="8347"/>
                    <a:pt x="12656" y="8008"/>
                  </a:cubicBezTo>
                  <a:lnTo>
                    <a:pt x="13821" y="7805"/>
                  </a:lnTo>
                  <a:cubicBezTo>
                    <a:pt x="13929" y="7792"/>
                    <a:pt x="14023" y="7683"/>
                    <a:pt x="14023" y="7561"/>
                  </a:cubicBezTo>
                  <a:lnTo>
                    <a:pt x="14023" y="6477"/>
                  </a:lnTo>
                  <a:cubicBezTo>
                    <a:pt x="14023" y="6355"/>
                    <a:pt x="13929" y="6247"/>
                    <a:pt x="13821" y="6233"/>
                  </a:cubicBezTo>
                  <a:lnTo>
                    <a:pt x="12656" y="6030"/>
                  </a:lnTo>
                  <a:cubicBezTo>
                    <a:pt x="12601" y="5691"/>
                    <a:pt x="12506" y="5366"/>
                    <a:pt x="12398" y="5055"/>
                  </a:cubicBezTo>
                  <a:lnTo>
                    <a:pt x="13292" y="4296"/>
                  </a:lnTo>
                  <a:cubicBezTo>
                    <a:pt x="13387" y="4228"/>
                    <a:pt x="13414" y="4092"/>
                    <a:pt x="13360" y="3984"/>
                  </a:cubicBezTo>
                  <a:lnTo>
                    <a:pt x="12804" y="3049"/>
                  </a:lnTo>
                  <a:cubicBezTo>
                    <a:pt x="12762" y="2965"/>
                    <a:pt x="12679" y="2914"/>
                    <a:pt x="12587" y="2914"/>
                  </a:cubicBezTo>
                  <a:cubicBezTo>
                    <a:pt x="12561" y="2914"/>
                    <a:pt x="12533" y="2918"/>
                    <a:pt x="12506" y="2927"/>
                  </a:cubicBezTo>
                  <a:lnTo>
                    <a:pt x="11395" y="3333"/>
                  </a:lnTo>
                  <a:cubicBezTo>
                    <a:pt x="11192" y="3076"/>
                    <a:pt x="10948" y="2846"/>
                    <a:pt x="10690" y="2629"/>
                  </a:cubicBezTo>
                  <a:lnTo>
                    <a:pt x="11097" y="1518"/>
                  </a:lnTo>
                  <a:cubicBezTo>
                    <a:pt x="11138" y="1409"/>
                    <a:pt x="11097" y="1274"/>
                    <a:pt x="10988" y="1220"/>
                  </a:cubicBezTo>
                  <a:lnTo>
                    <a:pt x="10040" y="678"/>
                  </a:lnTo>
                  <a:cubicBezTo>
                    <a:pt x="10004" y="652"/>
                    <a:pt x="9963" y="640"/>
                    <a:pt x="9921" y="640"/>
                  </a:cubicBezTo>
                  <a:cubicBezTo>
                    <a:pt x="9851" y="640"/>
                    <a:pt x="9780" y="673"/>
                    <a:pt x="9729" y="732"/>
                  </a:cubicBezTo>
                  <a:lnTo>
                    <a:pt x="8970" y="1626"/>
                  </a:lnTo>
                  <a:cubicBezTo>
                    <a:pt x="8658" y="1518"/>
                    <a:pt x="8333" y="1423"/>
                    <a:pt x="8008" y="1369"/>
                  </a:cubicBezTo>
                  <a:lnTo>
                    <a:pt x="7805" y="217"/>
                  </a:lnTo>
                  <a:cubicBezTo>
                    <a:pt x="7778" y="96"/>
                    <a:pt x="7669" y="0"/>
                    <a:pt x="75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3"/>
            <p:cNvSpPr/>
            <p:nvPr/>
          </p:nvSpPr>
          <p:spPr>
            <a:xfrm>
              <a:off x="3553163" y="3435750"/>
              <a:ext cx="27800" cy="27800"/>
            </a:xfrm>
            <a:custGeom>
              <a:avLst/>
              <a:gdLst/>
              <a:ahLst/>
              <a:cxnLst/>
              <a:rect l="l" t="t" r="r" b="b"/>
              <a:pathLst>
                <a:path w="1112" h="1112" extrusionOk="0">
                  <a:moveTo>
                    <a:pt x="557" y="407"/>
                  </a:moveTo>
                  <a:cubicBezTo>
                    <a:pt x="638" y="407"/>
                    <a:pt x="705" y="474"/>
                    <a:pt x="705" y="556"/>
                  </a:cubicBezTo>
                  <a:cubicBezTo>
                    <a:pt x="705" y="637"/>
                    <a:pt x="638" y="705"/>
                    <a:pt x="557" y="705"/>
                  </a:cubicBezTo>
                  <a:cubicBezTo>
                    <a:pt x="475" y="705"/>
                    <a:pt x="421" y="637"/>
                    <a:pt x="421" y="556"/>
                  </a:cubicBezTo>
                  <a:cubicBezTo>
                    <a:pt x="421" y="474"/>
                    <a:pt x="475" y="407"/>
                    <a:pt x="557" y="407"/>
                  </a:cubicBezTo>
                  <a:close/>
                  <a:moveTo>
                    <a:pt x="557" y="1"/>
                  </a:moveTo>
                  <a:cubicBezTo>
                    <a:pt x="259" y="1"/>
                    <a:pt x="1" y="245"/>
                    <a:pt x="1" y="556"/>
                  </a:cubicBezTo>
                  <a:cubicBezTo>
                    <a:pt x="1" y="868"/>
                    <a:pt x="259" y="1112"/>
                    <a:pt x="557" y="1112"/>
                  </a:cubicBezTo>
                  <a:cubicBezTo>
                    <a:pt x="868" y="1112"/>
                    <a:pt x="1112" y="868"/>
                    <a:pt x="1112" y="556"/>
                  </a:cubicBezTo>
                  <a:cubicBezTo>
                    <a:pt x="1112" y="245"/>
                    <a:pt x="868" y="1"/>
                    <a:pt x="5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3"/>
            <p:cNvSpPr/>
            <p:nvPr/>
          </p:nvSpPr>
          <p:spPr>
            <a:xfrm>
              <a:off x="3584338" y="3514000"/>
              <a:ext cx="30500" cy="27800"/>
            </a:xfrm>
            <a:custGeom>
              <a:avLst/>
              <a:gdLst/>
              <a:ahLst/>
              <a:cxnLst/>
              <a:rect l="l" t="t" r="r" b="b"/>
              <a:pathLst>
                <a:path w="1220" h="1112" extrusionOk="0">
                  <a:moveTo>
                    <a:pt x="611" y="421"/>
                  </a:moveTo>
                  <a:cubicBezTo>
                    <a:pt x="692" y="421"/>
                    <a:pt x="759" y="475"/>
                    <a:pt x="759" y="556"/>
                  </a:cubicBezTo>
                  <a:cubicBezTo>
                    <a:pt x="759" y="638"/>
                    <a:pt x="692" y="705"/>
                    <a:pt x="611" y="705"/>
                  </a:cubicBezTo>
                  <a:cubicBezTo>
                    <a:pt x="529" y="705"/>
                    <a:pt x="461" y="638"/>
                    <a:pt x="461" y="556"/>
                  </a:cubicBezTo>
                  <a:cubicBezTo>
                    <a:pt x="461" y="475"/>
                    <a:pt x="529" y="421"/>
                    <a:pt x="611" y="421"/>
                  </a:cubicBezTo>
                  <a:close/>
                  <a:moveTo>
                    <a:pt x="610" y="0"/>
                  </a:moveTo>
                  <a:cubicBezTo>
                    <a:pt x="468" y="0"/>
                    <a:pt x="325" y="54"/>
                    <a:pt x="217" y="163"/>
                  </a:cubicBezTo>
                  <a:cubicBezTo>
                    <a:pt x="0" y="380"/>
                    <a:pt x="0" y="732"/>
                    <a:pt x="217" y="949"/>
                  </a:cubicBezTo>
                  <a:cubicBezTo>
                    <a:pt x="325" y="1057"/>
                    <a:pt x="468" y="1111"/>
                    <a:pt x="610" y="1111"/>
                  </a:cubicBezTo>
                  <a:cubicBezTo>
                    <a:pt x="752" y="1111"/>
                    <a:pt x="895" y="1057"/>
                    <a:pt x="1003" y="949"/>
                  </a:cubicBezTo>
                  <a:cubicBezTo>
                    <a:pt x="1220" y="732"/>
                    <a:pt x="1220" y="380"/>
                    <a:pt x="1003" y="163"/>
                  </a:cubicBezTo>
                  <a:cubicBezTo>
                    <a:pt x="895" y="54"/>
                    <a:pt x="752" y="0"/>
                    <a:pt x="6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3"/>
            <p:cNvSpPr/>
            <p:nvPr/>
          </p:nvSpPr>
          <p:spPr>
            <a:xfrm>
              <a:off x="3663938" y="3546500"/>
              <a:ext cx="27800" cy="27800"/>
            </a:xfrm>
            <a:custGeom>
              <a:avLst/>
              <a:gdLst/>
              <a:ahLst/>
              <a:cxnLst/>
              <a:rect l="l" t="t" r="r" b="b"/>
              <a:pathLst>
                <a:path w="1112" h="1112" extrusionOk="0">
                  <a:moveTo>
                    <a:pt x="556" y="422"/>
                  </a:moveTo>
                  <a:cubicBezTo>
                    <a:pt x="637" y="422"/>
                    <a:pt x="705" y="476"/>
                    <a:pt x="705" y="557"/>
                  </a:cubicBezTo>
                  <a:cubicBezTo>
                    <a:pt x="705" y="638"/>
                    <a:pt x="637" y="705"/>
                    <a:pt x="556" y="705"/>
                  </a:cubicBezTo>
                  <a:cubicBezTo>
                    <a:pt x="475" y="705"/>
                    <a:pt x="420" y="638"/>
                    <a:pt x="420" y="557"/>
                  </a:cubicBezTo>
                  <a:cubicBezTo>
                    <a:pt x="420" y="476"/>
                    <a:pt x="475" y="422"/>
                    <a:pt x="556" y="422"/>
                  </a:cubicBezTo>
                  <a:close/>
                  <a:moveTo>
                    <a:pt x="556" y="1"/>
                  </a:moveTo>
                  <a:cubicBezTo>
                    <a:pt x="258" y="1"/>
                    <a:pt x="1" y="259"/>
                    <a:pt x="1" y="557"/>
                  </a:cubicBezTo>
                  <a:cubicBezTo>
                    <a:pt x="1" y="868"/>
                    <a:pt x="258" y="1112"/>
                    <a:pt x="556" y="1112"/>
                  </a:cubicBezTo>
                  <a:cubicBezTo>
                    <a:pt x="868" y="1112"/>
                    <a:pt x="1112" y="868"/>
                    <a:pt x="1112" y="557"/>
                  </a:cubicBezTo>
                  <a:cubicBezTo>
                    <a:pt x="1112" y="259"/>
                    <a:pt x="868"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3"/>
            <p:cNvSpPr/>
            <p:nvPr/>
          </p:nvSpPr>
          <p:spPr>
            <a:xfrm>
              <a:off x="3742538" y="3514000"/>
              <a:ext cx="27450" cy="27800"/>
            </a:xfrm>
            <a:custGeom>
              <a:avLst/>
              <a:gdLst/>
              <a:ahLst/>
              <a:cxnLst/>
              <a:rect l="l" t="t" r="r" b="b"/>
              <a:pathLst>
                <a:path w="1098" h="1112" extrusionOk="0">
                  <a:moveTo>
                    <a:pt x="549" y="420"/>
                  </a:moveTo>
                  <a:cubicBezTo>
                    <a:pt x="586" y="420"/>
                    <a:pt x="624" y="434"/>
                    <a:pt x="651" y="461"/>
                  </a:cubicBezTo>
                  <a:cubicBezTo>
                    <a:pt x="705" y="515"/>
                    <a:pt x="705" y="610"/>
                    <a:pt x="651" y="665"/>
                  </a:cubicBezTo>
                  <a:cubicBezTo>
                    <a:pt x="624" y="692"/>
                    <a:pt x="586" y="705"/>
                    <a:pt x="549" y="705"/>
                  </a:cubicBezTo>
                  <a:cubicBezTo>
                    <a:pt x="511" y="705"/>
                    <a:pt x="474" y="692"/>
                    <a:pt x="447" y="665"/>
                  </a:cubicBezTo>
                  <a:cubicBezTo>
                    <a:pt x="393" y="610"/>
                    <a:pt x="393" y="515"/>
                    <a:pt x="447" y="461"/>
                  </a:cubicBezTo>
                  <a:cubicBezTo>
                    <a:pt x="474" y="434"/>
                    <a:pt x="511" y="420"/>
                    <a:pt x="549" y="420"/>
                  </a:cubicBezTo>
                  <a:close/>
                  <a:moveTo>
                    <a:pt x="555" y="0"/>
                  </a:moveTo>
                  <a:cubicBezTo>
                    <a:pt x="244" y="0"/>
                    <a:pt x="0" y="258"/>
                    <a:pt x="0" y="556"/>
                  </a:cubicBezTo>
                  <a:cubicBezTo>
                    <a:pt x="0" y="867"/>
                    <a:pt x="244" y="1111"/>
                    <a:pt x="555" y="1111"/>
                  </a:cubicBezTo>
                  <a:cubicBezTo>
                    <a:pt x="853" y="1111"/>
                    <a:pt x="1097" y="867"/>
                    <a:pt x="1097" y="556"/>
                  </a:cubicBezTo>
                  <a:cubicBezTo>
                    <a:pt x="1097" y="258"/>
                    <a:pt x="853" y="0"/>
                    <a:pt x="5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3"/>
            <p:cNvSpPr/>
            <p:nvPr/>
          </p:nvSpPr>
          <p:spPr>
            <a:xfrm>
              <a:off x="3774713" y="3435750"/>
              <a:ext cx="27800" cy="27800"/>
            </a:xfrm>
            <a:custGeom>
              <a:avLst/>
              <a:gdLst/>
              <a:ahLst/>
              <a:cxnLst/>
              <a:rect l="l" t="t" r="r" b="b"/>
              <a:pathLst>
                <a:path w="1112" h="1112" extrusionOk="0">
                  <a:moveTo>
                    <a:pt x="556" y="407"/>
                  </a:moveTo>
                  <a:cubicBezTo>
                    <a:pt x="637" y="407"/>
                    <a:pt x="705" y="474"/>
                    <a:pt x="705" y="556"/>
                  </a:cubicBezTo>
                  <a:cubicBezTo>
                    <a:pt x="705" y="637"/>
                    <a:pt x="637" y="705"/>
                    <a:pt x="556" y="705"/>
                  </a:cubicBezTo>
                  <a:cubicBezTo>
                    <a:pt x="488" y="705"/>
                    <a:pt x="421" y="637"/>
                    <a:pt x="421" y="556"/>
                  </a:cubicBezTo>
                  <a:cubicBezTo>
                    <a:pt x="421" y="474"/>
                    <a:pt x="488" y="407"/>
                    <a:pt x="556" y="407"/>
                  </a:cubicBezTo>
                  <a:close/>
                  <a:moveTo>
                    <a:pt x="556" y="1"/>
                  </a:moveTo>
                  <a:cubicBezTo>
                    <a:pt x="258" y="1"/>
                    <a:pt x="0" y="245"/>
                    <a:pt x="0" y="556"/>
                  </a:cubicBezTo>
                  <a:cubicBezTo>
                    <a:pt x="0" y="868"/>
                    <a:pt x="258" y="1112"/>
                    <a:pt x="556" y="1112"/>
                  </a:cubicBezTo>
                  <a:cubicBezTo>
                    <a:pt x="867" y="1112"/>
                    <a:pt x="1111" y="868"/>
                    <a:pt x="1111" y="556"/>
                  </a:cubicBezTo>
                  <a:cubicBezTo>
                    <a:pt x="1111" y="245"/>
                    <a:pt x="867"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3"/>
            <p:cNvSpPr/>
            <p:nvPr/>
          </p:nvSpPr>
          <p:spPr>
            <a:xfrm>
              <a:off x="3741188" y="3357500"/>
              <a:ext cx="30150" cy="27800"/>
            </a:xfrm>
            <a:custGeom>
              <a:avLst/>
              <a:gdLst/>
              <a:ahLst/>
              <a:cxnLst/>
              <a:rect l="l" t="t" r="r" b="b"/>
              <a:pathLst>
                <a:path w="1206" h="1112" extrusionOk="0">
                  <a:moveTo>
                    <a:pt x="603" y="407"/>
                  </a:moveTo>
                  <a:cubicBezTo>
                    <a:pt x="640" y="407"/>
                    <a:pt x="678" y="421"/>
                    <a:pt x="705" y="448"/>
                  </a:cubicBezTo>
                  <a:cubicBezTo>
                    <a:pt x="759" y="502"/>
                    <a:pt x="759" y="597"/>
                    <a:pt x="705" y="651"/>
                  </a:cubicBezTo>
                  <a:cubicBezTo>
                    <a:pt x="678" y="678"/>
                    <a:pt x="640" y="691"/>
                    <a:pt x="603" y="691"/>
                  </a:cubicBezTo>
                  <a:cubicBezTo>
                    <a:pt x="565" y="691"/>
                    <a:pt x="528" y="678"/>
                    <a:pt x="501" y="651"/>
                  </a:cubicBezTo>
                  <a:cubicBezTo>
                    <a:pt x="447" y="597"/>
                    <a:pt x="447" y="502"/>
                    <a:pt x="501" y="448"/>
                  </a:cubicBezTo>
                  <a:cubicBezTo>
                    <a:pt x="528" y="421"/>
                    <a:pt x="565" y="407"/>
                    <a:pt x="603" y="407"/>
                  </a:cubicBezTo>
                  <a:close/>
                  <a:moveTo>
                    <a:pt x="603" y="0"/>
                  </a:moveTo>
                  <a:cubicBezTo>
                    <a:pt x="464" y="0"/>
                    <a:pt x="325" y="55"/>
                    <a:pt x="217" y="163"/>
                  </a:cubicBezTo>
                  <a:cubicBezTo>
                    <a:pt x="0" y="380"/>
                    <a:pt x="0" y="732"/>
                    <a:pt x="217" y="949"/>
                  </a:cubicBezTo>
                  <a:cubicBezTo>
                    <a:pt x="325" y="1057"/>
                    <a:pt x="464" y="1111"/>
                    <a:pt x="603" y="1111"/>
                  </a:cubicBezTo>
                  <a:cubicBezTo>
                    <a:pt x="742" y="1111"/>
                    <a:pt x="880" y="1057"/>
                    <a:pt x="989" y="949"/>
                  </a:cubicBezTo>
                  <a:cubicBezTo>
                    <a:pt x="1206" y="732"/>
                    <a:pt x="1206" y="380"/>
                    <a:pt x="989" y="163"/>
                  </a:cubicBezTo>
                  <a:cubicBezTo>
                    <a:pt x="880" y="55"/>
                    <a:pt x="742" y="0"/>
                    <a:pt x="6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3"/>
            <p:cNvSpPr/>
            <p:nvPr/>
          </p:nvSpPr>
          <p:spPr>
            <a:xfrm>
              <a:off x="3663938" y="3324975"/>
              <a:ext cx="27800" cy="27800"/>
            </a:xfrm>
            <a:custGeom>
              <a:avLst/>
              <a:gdLst/>
              <a:ahLst/>
              <a:cxnLst/>
              <a:rect l="l" t="t" r="r" b="b"/>
              <a:pathLst>
                <a:path w="1112" h="1112" extrusionOk="0">
                  <a:moveTo>
                    <a:pt x="556" y="407"/>
                  </a:moveTo>
                  <a:cubicBezTo>
                    <a:pt x="637" y="407"/>
                    <a:pt x="705" y="475"/>
                    <a:pt x="705" y="557"/>
                  </a:cubicBezTo>
                  <a:cubicBezTo>
                    <a:pt x="705" y="638"/>
                    <a:pt x="637" y="692"/>
                    <a:pt x="556" y="692"/>
                  </a:cubicBezTo>
                  <a:cubicBezTo>
                    <a:pt x="475" y="692"/>
                    <a:pt x="420" y="638"/>
                    <a:pt x="420" y="557"/>
                  </a:cubicBezTo>
                  <a:cubicBezTo>
                    <a:pt x="420" y="475"/>
                    <a:pt x="475" y="407"/>
                    <a:pt x="556" y="407"/>
                  </a:cubicBezTo>
                  <a:close/>
                  <a:moveTo>
                    <a:pt x="556" y="1"/>
                  </a:moveTo>
                  <a:cubicBezTo>
                    <a:pt x="258" y="1"/>
                    <a:pt x="1" y="244"/>
                    <a:pt x="1" y="557"/>
                  </a:cubicBezTo>
                  <a:cubicBezTo>
                    <a:pt x="1" y="855"/>
                    <a:pt x="258" y="1112"/>
                    <a:pt x="556" y="1112"/>
                  </a:cubicBezTo>
                  <a:cubicBezTo>
                    <a:pt x="868" y="1112"/>
                    <a:pt x="1112" y="855"/>
                    <a:pt x="1112" y="557"/>
                  </a:cubicBezTo>
                  <a:cubicBezTo>
                    <a:pt x="1112" y="244"/>
                    <a:pt x="868" y="1"/>
                    <a:pt x="5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3"/>
            <p:cNvSpPr/>
            <p:nvPr/>
          </p:nvSpPr>
          <p:spPr>
            <a:xfrm>
              <a:off x="3585688" y="3357500"/>
              <a:ext cx="27800" cy="27800"/>
            </a:xfrm>
            <a:custGeom>
              <a:avLst/>
              <a:gdLst/>
              <a:ahLst/>
              <a:cxnLst/>
              <a:rect l="l" t="t" r="r" b="b"/>
              <a:pathLst>
                <a:path w="1112" h="1112" extrusionOk="0">
                  <a:moveTo>
                    <a:pt x="556" y="407"/>
                  </a:moveTo>
                  <a:cubicBezTo>
                    <a:pt x="590" y="407"/>
                    <a:pt x="624" y="421"/>
                    <a:pt x="651" y="448"/>
                  </a:cubicBezTo>
                  <a:cubicBezTo>
                    <a:pt x="719" y="502"/>
                    <a:pt x="719" y="597"/>
                    <a:pt x="651" y="651"/>
                  </a:cubicBezTo>
                  <a:cubicBezTo>
                    <a:pt x="624" y="678"/>
                    <a:pt x="590" y="691"/>
                    <a:pt x="556" y="691"/>
                  </a:cubicBezTo>
                  <a:cubicBezTo>
                    <a:pt x="522" y="691"/>
                    <a:pt x="488" y="678"/>
                    <a:pt x="461" y="651"/>
                  </a:cubicBezTo>
                  <a:cubicBezTo>
                    <a:pt x="394" y="597"/>
                    <a:pt x="394" y="502"/>
                    <a:pt x="461" y="448"/>
                  </a:cubicBezTo>
                  <a:cubicBezTo>
                    <a:pt x="488" y="421"/>
                    <a:pt x="522" y="407"/>
                    <a:pt x="556" y="407"/>
                  </a:cubicBezTo>
                  <a:close/>
                  <a:moveTo>
                    <a:pt x="557" y="0"/>
                  </a:moveTo>
                  <a:cubicBezTo>
                    <a:pt x="244" y="0"/>
                    <a:pt x="0" y="244"/>
                    <a:pt x="0" y="556"/>
                  </a:cubicBezTo>
                  <a:cubicBezTo>
                    <a:pt x="0" y="855"/>
                    <a:pt x="244" y="1111"/>
                    <a:pt x="557" y="1111"/>
                  </a:cubicBezTo>
                  <a:cubicBezTo>
                    <a:pt x="868" y="1111"/>
                    <a:pt x="1111" y="855"/>
                    <a:pt x="1111" y="556"/>
                  </a:cubicBezTo>
                  <a:cubicBezTo>
                    <a:pt x="1111" y="244"/>
                    <a:pt x="868" y="0"/>
                    <a:pt x="5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3"/>
            <p:cNvSpPr/>
            <p:nvPr/>
          </p:nvSpPr>
          <p:spPr>
            <a:xfrm>
              <a:off x="3585363" y="3359875"/>
              <a:ext cx="180900" cy="179875"/>
            </a:xfrm>
            <a:custGeom>
              <a:avLst/>
              <a:gdLst/>
              <a:ahLst/>
              <a:cxnLst/>
              <a:rect l="l" t="t" r="r" b="b"/>
              <a:pathLst>
                <a:path w="7236" h="7195" extrusionOk="0">
                  <a:moveTo>
                    <a:pt x="4783" y="407"/>
                  </a:moveTo>
                  <a:cubicBezTo>
                    <a:pt x="4810" y="407"/>
                    <a:pt x="4837" y="434"/>
                    <a:pt x="4824" y="461"/>
                  </a:cubicBezTo>
                  <a:lnTo>
                    <a:pt x="4092" y="2494"/>
                  </a:lnTo>
                  <a:cubicBezTo>
                    <a:pt x="3997" y="2792"/>
                    <a:pt x="4214" y="3103"/>
                    <a:pt x="4526" y="3103"/>
                  </a:cubicBezTo>
                  <a:lnTo>
                    <a:pt x="5393" y="3103"/>
                  </a:lnTo>
                  <a:cubicBezTo>
                    <a:pt x="5420" y="3103"/>
                    <a:pt x="5420" y="3117"/>
                    <a:pt x="5433" y="3130"/>
                  </a:cubicBezTo>
                  <a:cubicBezTo>
                    <a:pt x="5447" y="3144"/>
                    <a:pt x="5447" y="3157"/>
                    <a:pt x="5433" y="3171"/>
                  </a:cubicBezTo>
                  <a:lnTo>
                    <a:pt x="3903" y="5583"/>
                  </a:lnTo>
                  <a:cubicBezTo>
                    <a:pt x="3834" y="5677"/>
                    <a:pt x="3861" y="5800"/>
                    <a:pt x="3957" y="5867"/>
                  </a:cubicBezTo>
                  <a:cubicBezTo>
                    <a:pt x="3989" y="5886"/>
                    <a:pt x="4027" y="5895"/>
                    <a:pt x="4064" y="5895"/>
                  </a:cubicBezTo>
                  <a:cubicBezTo>
                    <a:pt x="4135" y="5895"/>
                    <a:pt x="4205" y="5862"/>
                    <a:pt x="4241" y="5800"/>
                  </a:cubicBezTo>
                  <a:lnTo>
                    <a:pt x="5785" y="3388"/>
                  </a:lnTo>
                  <a:cubicBezTo>
                    <a:pt x="5975" y="3090"/>
                    <a:pt x="5758" y="2697"/>
                    <a:pt x="5393" y="2697"/>
                  </a:cubicBezTo>
                  <a:lnTo>
                    <a:pt x="4526" y="2697"/>
                  </a:lnTo>
                  <a:cubicBezTo>
                    <a:pt x="4499" y="2697"/>
                    <a:pt x="4472" y="2656"/>
                    <a:pt x="4485" y="2629"/>
                  </a:cubicBezTo>
                  <a:lnTo>
                    <a:pt x="5135" y="814"/>
                  </a:lnTo>
                  <a:cubicBezTo>
                    <a:pt x="6165" y="1342"/>
                    <a:pt x="6829" y="2413"/>
                    <a:pt x="6829" y="3591"/>
                  </a:cubicBezTo>
                  <a:cubicBezTo>
                    <a:pt x="6829" y="5309"/>
                    <a:pt x="5433" y="6708"/>
                    <a:pt x="3708" y="6708"/>
                  </a:cubicBezTo>
                  <a:cubicBezTo>
                    <a:pt x="3692" y="6708"/>
                    <a:pt x="3675" y="6707"/>
                    <a:pt x="3659" y="6707"/>
                  </a:cubicBezTo>
                  <a:lnTo>
                    <a:pt x="3713" y="6626"/>
                  </a:lnTo>
                  <a:cubicBezTo>
                    <a:pt x="3780" y="6532"/>
                    <a:pt x="3753" y="6409"/>
                    <a:pt x="3659" y="6342"/>
                  </a:cubicBezTo>
                  <a:cubicBezTo>
                    <a:pt x="3622" y="6323"/>
                    <a:pt x="3583" y="6314"/>
                    <a:pt x="3545" y="6314"/>
                  </a:cubicBezTo>
                  <a:cubicBezTo>
                    <a:pt x="3474" y="6314"/>
                    <a:pt x="3409" y="6347"/>
                    <a:pt x="3374" y="6409"/>
                  </a:cubicBezTo>
                  <a:lnTo>
                    <a:pt x="3130" y="6775"/>
                  </a:lnTo>
                  <a:lnTo>
                    <a:pt x="2656" y="6775"/>
                  </a:lnTo>
                  <a:lnTo>
                    <a:pt x="3496" y="4445"/>
                  </a:lnTo>
                  <a:cubicBezTo>
                    <a:pt x="3563" y="4268"/>
                    <a:pt x="3428" y="4079"/>
                    <a:pt x="3238" y="4079"/>
                  </a:cubicBezTo>
                  <a:lnTo>
                    <a:pt x="2006" y="4079"/>
                  </a:lnTo>
                  <a:cubicBezTo>
                    <a:pt x="1979" y="4079"/>
                    <a:pt x="1965" y="4051"/>
                    <a:pt x="1965" y="4024"/>
                  </a:cubicBezTo>
                  <a:lnTo>
                    <a:pt x="3252" y="434"/>
                  </a:lnTo>
                  <a:cubicBezTo>
                    <a:pt x="3252" y="420"/>
                    <a:pt x="3279" y="407"/>
                    <a:pt x="3292" y="407"/>
                  </a:cubicBezTo>
                  <a:close/>
                  <a:moveTo>
                    <a:pt x="3292" y="1"/>
                  </a:moveTo>
                  <a:cubicBezTo>
                    <a:pt x="3157" y="1"/>
                    <a:pt x="3049" y="41"/>
                    <a:pt x="2967" y="136"/>
                  </a:cubicBezTo>
                  <a:cubicBezTo>
                    <a:pt x="2575" y="218"/>
                    <a:pt x="2208" y="366"/>
                    <a:pt x="1870" y="570"/>
                  </a:cubicBezTo>
                  <a:cubicBezTo>
                    <a:pt x="1775" y="624"/>
                    <a:pt x="1748" y="760"/>
                    <a:pt x="1802" y="854"/>
                  </a:cubicBezTo>
                  <a:cubicBezTo>
                    <a:pt x="1838" y="917"/>
                    <a:pt x="1908" y="950"/>
                    <a:pt x="1980" y="950"/>
                  </a:cubicBezTo>
                  <a:cubicBezTo>
                    <a:pt x="2017" y="950"/>
                    <a:pt x="2054" y="941"/>
                    <a:pt x="2087" y="922"/>
                  </a:cubicBezTo>
                  <a:cubicBezTo>
                    <a:pt x="2290" y="787"/>
                    <a:pt x="2521" y="691"/>
                    <a:pt x="2750" y="610"/>
                  </a:cubicBezTo>
                  <a:lnTo>
                    <a:pt x="2750" y="610"/>
                  </a:lnTo>
                  <a:lnTo>
                    <a:pt x="1585" y="3889"/>
                  </a:lnTo>
                  <a:cubicBezTo>
                    <a:pt x="1477" y="4174"/>
                    <a:pt x="1694" y="4485"/>
                    <a:pt x="2006" y="4485"/>
                  </a:cubicBezTo>
                  <a:lnTo>
                    <a:pt x="3035" y="4485"/>
                  </a:lnTo>
                  <a:lnTo>
                    <a:pt x="2358" y="6409"/>
                  </a:lnTo>
                  <a:cubicBezTo>
                    <a:pt x="461" y="5502"/>
                    <a:pt x="0" y="3036"/>
                    <a:pt x="1382" y="1504"/>
                  </a:cubicBezTo>
                  <a:cubicBezTo>
                    <a:pt x="1450" y="1423"/>
                    <a:pt x="1450" y="1287"/>
                    <a:pt x="1355" y="1220"/>
                  </a:cubicBezTo>
                  <a:cubicBezTo>
                    <a:pt x="1318" y="1183"/>
                    <a:pt x="1272" y="1165"/>
                    <a:pt x="1225" y="1165"/>
                  </a:cubicBezTo>
                  <a:cubicBezTo>
                    <a:pt x="1170" y="1165"/>
                    <a:pt x="1114" y="1189"/>
                    <a:pt x="1070" y="1233"/>
                  </a:cubicBezTo>
                  <a:cubicBezTo>
                    <a:pt x="488" y="1884"/>
                    <a:pt x="163" y="2724"/>
                    <a:pt x="163" y="3591"/>
                  </a:cubicBezTo>
                  <a:cubicBezTo>
                    <a:pt x="163" y="5027"/>
                    <a:pt x="1016" y="6246"/>
                    <a:pt x="2236" y="6803"/>
                  </a:cubicBezTo>
                  <a:cubicBezTo>
                    <a:pt x="2236" y="7019"/>
                    <a:pt x="2398" y="7195"/>
                    <a:pt x="2615" y="7195"/>
                  </a:cubicBezTo>
                  <a:lnTo>
                    <a:pt x="3157" y="7195"/>
                  </a:lnTo>
                  <a:cubicBezTo>
                    <a:pt x="3238" y="7195"/>
                    <a:pt x="3319" y="7155"/>
                    <a:pt x="3388" y="7114"/>
                  </a:cubicBezTo>
                  <a:cubicBezTo>
                    <a:pt x="3491" y="7122"/>
                    <a:pt x="3594" y="7127"/>
                    <a:pt x="3696" y="7127"/>
                  </a:cubicBezTo>
                  <a:cubicBezTo>
                    <a:pt x="5633" y="7127"/>
                    <a:pt x="7236" y="5561"/>
                    <a:pt x="7236" y="3591"/>
                  </a:cubicBezTo>
                  <a:cubicBezTo>
                    <a:pt x="7236" y="2223"/>
                    <a:pt x="6450" y="989"/>
                    <a:pt x="5231" y="407"/>
                  </a:cubicBezTo>
                  <a:cubicBezTo>
                    <a:pt x="5216" y="176"/>
                    <a:pt x="5014" y="1"/>
                    <a:pt x="47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1" name="Google Shape;1881;p43"/>
          <p:cNvGrpSpPr/>
          <p:nvPr/>
        </p:nvGrpSpPr>
        <p:grpSpPr>
          <a:xfrm>
            <a:off x="6754133" y="1531388"/>
            <a:ext cx="288300" cy="350600"/>
            <a:chOff x="2935988" y="3886950"/>
            <a:chExt cx="288300" cy="350600"/>
          </a:xfrm>
        </p:grpSpPr>
        <p:sp>
          <p:nvSpPr>
            <p:cNvPr id="1882" name="Google Shape;1882;p43"/>
            <p:cNvSpPr/>
            <p:nvPr/>
          </p:nvSpPr>
          <p:spPr>
            <a:xfrm>
              <a:off x="3004763" y="4017700"/>
              <a:ext cx="90125" cy="45075"/>
            </a:xfrm>
            <a:custGeom>
              <a:avLst/>
              <a:gdLst/>
              <a:ahLst/>
              <a:cxnLst/>
              <a:rect l="l" t="t" r="r" b="b"/>
              <a:pathLst>
                <a:path w="3605" h="1803" extrusionOk="0">
                  <a:moveTo>
                    <a:pt x="3198" y="407"/>
                  </a:moveTo>
                  <a:lnTo>
                    <a:pt x="3198" y="1396"/>
                  </a:lnTo>
                  <a:lnTo>
                    <a:pt x="407" y="1396"/>
                  </a:lnTo>
                  <a:lnTo>
                    <a:pt x="407" y="407"/>
                  </a:lnTo>
                  <a:close/>
                  <a:moveTo>
                    <a:pt x="203" y="1"/>
                  </a:moveTo>
                  <a:cubicBezTo>
                    <a:pt x="95" y="1"/>
                    <a:pt x="1" y="95"/>
                    <a:pt x="1" y="203"/>
                  </a:cubicBezTo>
                  <a:lnTo>
                    <a:pt x="1" y="1600"/>
                  </a:lnTo>
                  <a:cubicBezTo>
                    <a:pt x="1" y="1708"/>
                    <a:pt x="95" y="1802"/>
                    <a:pt x="203" y="1802"/>
                  </a:cubicBezTo>
                  <a:lnTo>
                    <a:pt x="3401" y="1802"/>
                  </a:lnTo>
                  <a:cubicBezTo>
                    <a:pt x="3510" y="1802"/>
                    <a:pt x="3605" y="1708"/>
                    <a:pt x="3605" y="1600"/>
                  </a:cubicBezTo>
                  <a:lnTo>
                    <a:pt x="3605" y="203"/>
                  </a:lnTo>
                  <a:cubicBezTo>
                    <a:pt x="3605" y="95"/>
                    <a:pt x="3510" y="1"/>
                    <a:pt x="34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3"/>
            <p:cNvSpPr/>
            <p:nvPr/>
          </p:nvSpPr>
          <p:spPr>
            <a:xfrm>
              <a:off x="2971563" y="3904225"/>
              <a:ext cx="129750" cy="28825"/>
            </a:xfrm>
            <a:custGeom>
              <a:avLst/>
              <a:gdLst/>
              <a:ahLst/>
              <a:cxnLst/>
              <a:rect l="l" t="t" r="r" b="b"/>
              <a:pathLst>
                <a:path w="5190" h="1153" extrusionOk="0">
                  <a:moveTo>
                    <a:pt x="4783" y="407"/>
                  </a:moveTo>
                  <a:lnTo>
                    <a:pt x="4783" y="746"/>
                  </a:lnTo>
                  <a:lnTo>
                    <a:pt x="420" y="746"/>
                  </a:lnTo>
                  <a:lnTo>
                    <a:pt x="420" y="407"/>
                  </a:lnTo>
                  <a:close/>
                  <a:moveTo>
                    <a:pt x="218" y="0"/>
                  </a:moveTo>
                  <a:cubicBezTo>
                    <a:pt x="95" y="0"/>
                    <a:pt x="1" y="81"/>
                    <a:pt x="1" y="204"/>
                  </a:cubicBezTo>
                  <a:lnTo>
                    <a:pt x="1" y="949"/>
                  </a:lnTo>
                  <a:cubicBezTo>
                    <a:pt x="1" y="1057"/>
                    <a:pt x="95" y="1152"/>
                    <a:pt x="218" y="1152"/>
                  </a:cubicBezTo>
                  <a:lnTo>
                    <a:pt x="4987" y="1152"/>
                  </a:lnTo>
                  <a:cubicBezTo>
                    <a:pt x="5095" y="1152"/>
                    <a:pt x="5190" y="1057"/>
                    <a:pt x="5190" y="949"/>
                  </a:cubicBezTo>
                  <a:lnTo>
                    <a:pt x="5190" y="204"/>
                  </a:lnTo>
                  <a:cubicBezTo>
                    <a:pt x="5190" y="81"/>
                    <a:pt x="5095" y="0"/>
                    <a:pt x="49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3"/>
            <p:cNvSpPr/>
            <p:nvPr/>
          </p:nvSpPr>
          <p:spPr>
            <a:xfrm>
              <a:off x="3021363" y="4034975"/>
              <a:ext cx="25750" cy="10525"/>
            </a:xfrm>
            <a:custGeom>
              <a:avLst/>
              <a:gdLst/>
              <a:ahLst/>
              <a:cxnLst/>
              <a:rect l="l" t="t" r="r" b="b"/>
              <a:pathLst>
                <a:path w="1030" h="421" extrusionOk="0">
                  <a:moveTo>
                    <a:pt x="204" y="0"/>
                  </a:moveTo>
                  <a:cubicBezTo>
                    <a:pt x="81" y="0"/>
                    <a:pt x="0" y="96"/>
                    <a:pt x="0" y="217"/>
                  </a:cubicBezTo>
                  <a:cubicBezTo>
                    <a:pt x="0" y="325"/>
                    <a:pt x="81" y="421"/>
                    <a:pt x="204" y="421"/>
                  </a:cubicBezTo>
                  <a:lnTo>
                    <a:pt x="827" y="421"/>
                  </a:lnTo>
                  <a:cubicBezTo>
                    <a:pt x="936" y="421"/>
                    <a:pt x="1030" y="325"/>
                    <a:pt x="1030" y="217"/>
                  </a:cubicBezTo>
                  <a:cubicBezTo>
                    <a:pt x="1030" y="96"/>
                    <a:pt x="936" y="0"/>
                    <a:pt x="82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3"/>
            <p:cNvSpPr/>
            <p:nvPr/>
          </p:nvSpPr>
          <p:spPr>
            <a:xfrm>
              <a:off x="3052513" y="4034975"/>
              <a:ext cx="26125" cy="10525"/>
            </a:xfrm>
            <a:custGeom>
              <a:avLst/>
              <a:gdLst/>
              <a:ahLst/>
              <a:cxnLst/>
              <a:rect l="l" t="t" r="r" b="b"/>
              <a:pathLst>
                <a:path w="1045" h="421" extrusionOk="0">
                  <a:moveTo>
                    <a:pt x="204" y="0"/>
                  </a:moveTo>
                  <a:cubicBezTo>
                    <a:pt x="96" y="0"/>
                    <a:pt x="1" y="96"/>
                    <a:pt x="1" y="217"/>
                  </a:cubicBezTo>
                  <a:cubicBezTo>
                    <a:pt x="1" y="325"/>
                    <a:pt x="96" y="421"/>
                    <a:pt x="204" y="421"/>
                  </a:cubicBezTo>
                  <a:lnTo>
                    <a:pt x="828" y="421"/>
                  </a:lnTo>
                  <a:cubicBezTo>
                    <a:pt x="949" y="421"/>
                    <a:pt x="1045" y="325"/>
                    <a:pt x="1045" y="217"/>
                  </a:cubicBezTo>
                  <a:cubicBezTo>
                    <a:pt x="1045" y="96"/>
                    <a:pt x="949" y="0"/>
                    <a:pt x="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3"/>
            <p:cNvSpPr/>
            <p:nvPr/>
          </p:nvSpPr>
          <p:spPr>
            <a:xfrm>
              <a:off x="2973938" y="4017700"/>
              <a:ext cx="25075" cy="10200"/>
            </a:xfrm>
            <a:custGeom>
              <a:avLst/>
              <a:gdLst/>
              <a:ahLst/>
              <a:cxnLst/>
              <a:rect l="l" t="t" r="r" b="b"/>
              <a:pathLst>
                <a:path w="1003" h="408" extrusionOk="0">
                  <a:moveTo>
                    <a:pt x="204" y="1"/>
                  </a:moveTo>
                  <a:cubicBezTo>
                    <a:pt x="96" y="1"/>
                    <a:pt x="0" y="95"/>
                    <a:pt x="0" y="203"/>
                  </a:cubicBezTo>
                  <a:cubicBezTo>
                    <a:pt x="0" y="326"/>
                    <a:pt x="96" y="407"/>
                    <a:pt x="204" y="407"/>
                  </a:cubicBezTo>
                  <a:lnTo>
                    <a:pt x="800" y="407"/>
                  </a:lnTo>
                  <a:cubicBezTo>
                    <a:pt x="909" y="407"/>
                    <a:pt x="1003" y="326"/>
                    <a:pt x="1003" y="203"/>
                  </a:cubicBezTo>
                  <a:cubicBezTo>
                    <a:pt x="1003" y="95"/>
                    <a:pt x="909"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3"/>
            <p:cNvSpPr/>
            <p:nvPr/>
          </p:nvSpPr>
          <p:spPr>
            <a:xfrm>
              <a:off x="2973938" y="4034975"/>
              <a:ext cx="25075" cy="10525"/>
            </a:xfrm>
            <a:custGeom>
              <a:avLst/>
              <a:gdLst/>
              <a:ahLst/>
              <a:cxnLst/>
              <a:rect l="l" t="t" r="r" b="b"/>
              <a:pathLst>
                <a:path w="1003" h="421" extrusionOk="0">
                  <a:moveTo>
                    <a:pt x="204" y="0"/>
                  </a:moveTo>
                  <a:cubicBezTo>
                    <a:pt x="96" y="0"/>
                    <a:pt x="0" y="96"/>
                    <a:pt x="0" y="217"/>
                  </a:cubicBezTo>
                  <a:cubicBezTo>
                    <a:pt x="0" y="325"/>
                    <a:pt x="96" y="421"/>
                    <a:pt x="204" y="421"/>
                  </a:cubicBezTo>
                  <a:lnTo>
                    <a:pt x="800" y="421"/>
                  </a:lnTo>
                  <a:cubicBezTo>
                    <a:pt x="909" y="421"/>
                    <a:pt x="1003" y="325"/>
                    <a:pt x="1003" y="217"/>
                  </a:cubicBezTo>
                  <a:cubicBezTo>
                    <a:pt x="1003" y="96"/>
                    <a:pt x="909" y="0"/>
                    <a:pt x="8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3"/>
            <p:cNvSpPr/>
            <p:nvPr/>
          </p:nvSpPr>
          <p:spPr>
            <a:xfrm>
              <a:off x="2973938" y="4052575"/>
              <a:ext cx="25075" cy="10200"/>
            </a:xfrm>
            <a:custGeom>
              <a:avLst/>
              <a:gdLst/>
              <a:ahLst/>
              <a:cxnLst/>
              <a:rect l="l" t="t" r="r" b="b"/>
              <a:pathLst>
                <a:path w="1003" h="408" extrusionOk="0">
                  <a:moveTo>
                    <a:pt x="204" y="1"/>
                  </a:moveTo>
                  <a:cubicBezTo>
                    <a:pt x="96" y="1"/>
                    <a:pt x="0" y="82"/>
                    <a:pt x="0" y="205"/>
                  </a:cubicBezTo>
                  <a:cubicBezTo>
                    <a:pt x="0" y="313"/>
                    <a:pt x="96" y="407"/>
                    <a:pt x="204" y="407"/>
                  </a:cubicBezTo>
                  <a:lnTo>
                    <a:pt x="800" y="407"/>
                  </a:lnTo>
                  <a:cubicBezTo>
                    <a:pt x="909" y="407"/>
                    <a:pt x="1003" y="313"/>
                    <a:pt x="1003" y="205"/>
                  </a:cubicBezTo>
                  <a:cubicBezTo>
                    <a:pt x="1003" y="82"/>
                    <a:pt x="909" y="1"/>
                    <a:pt x="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3"/>
            <p:cNvSpPr/>
            <p:nvPr/>
          </p:nvSpPr>
          <p:spPr>
            <a:xfrm>
              <a:off x="2935988" y="3886950"/>
              <a:ext cx="288300" cy="350600"/>
            </a:xfrm>
            <a:custGeom>
              <a:avLst/>
              <a:gdLst/>
              <a:ahLst/>
              <a:cxnLst/>
              <a:rect l="l" t="t" r="r" b="b"/>
              <a:pathLst>
                <a:path w="11532" h="14024" extrusionOk="0">
                  <a:moveTo>
                    <a:pt x="6884" y="407"/>
                  </a:moveTo>
                  <a:lnTo>
                    <a:pt x="6884" y="2114"/>
                  </a:lnTo>
                  <a:lnTo>
                    <a:pt x="3050" y="2114"/>
                  </a:lnTo>
                  <a:cubicBezTo>
                    <a:pt x="2927" y="2114"/>
                    <a:pt x="2846" y="2209"/>
                    <a:pt x="2846" y="2317"/>
                  </a:cubicBezTo>
                  <a:cubicBezTo>
                    <a:pt x="2846" y="2440"/>
                    <a:pt x="2927" y="2521"/>
                    <a:pt x="3050" y="2521"/>
                  </a:cubicBezTo>
                  <a:lnTo>
                    <a:pt x="6884" y="2521"/>
                  </a:lnTo>
                  <a:lnTo>
                    <a:pt x="6884" y="4553"/>
                  </a:lnTo>
                  <a:lnTo>
                    <a:pt x="1153" y="4553"/>
                  </a:lnTo>
                  <a:lnTo>
                    <a:pt x="1153" y="2521"/>
                  </a:lnTo>
                  <a:lnTo>
                    <a:pt x="2087" y="2521"/>
                  </a:lnTo>
                  <a:cubicBezTo>
                    <a:pt x="2196" y="2521"/>
                    <a:pt x="2291" y="2440"/>
                    <a:pt x="2291" y="2317"/>
                  </a:cubicBezTo>
                  <a:cubicBezTo>
                    <a:pt x="2291" y="2209"/>
                    <a:pt x="2196" y="2114"/>
                    <a:pt x="2087" y="2114"/>
                  </a:cubicBezTo>
                  <a:lnTo>
                    <a:pt x="1153" y="2114"/>
                  </a:lnTo>
                  <a:lnTo>
                    <a:pt x="1153" y="407"/>
                  </a:lnTo>
                  <a:close/>
                  <a:moveTo>
                    <a:pt x="6884" y="4960"/>
                  </a:moveTo>
                  <a:lnTo>
                    <a:pt x="6884" y="7303"/>
                  </a:lnTo>
                  <a:lnTo>
                    <a:pt x="1153" y="7303"/>
                  </a:lnTo>
                  <a:lnTo>
                    <a:pt x="1153" y="4960"/>
                  </a:lnTo>
                  <a:close/>
                  <a:moveTo>
                    <a:pt x="8307" y="7574"/>
                  </a:moveTo>
                  <a:cubicBezTo>
                    <a:pt x="8320" y="7574"/>
                    <a:pt x="8334" y="7588"/>
                    <a:pt x="8334" y="7601"/>
                  </a:cubicBezTo>
                  <a:lnTo>
                    <a:pt x="8334" y="8239"/>
                  </a:lnTo>
                  <a:lnTo>
                    <a:pt x="8049" y="8239"/>
                  </a:lnTo>
                  <a:lnTo>
                    <a:pt x="8049" y="7574"/>
                  </a:lnTo>
                  <a:close/>
                  <a:moveTo>
                    <a:pt x="8049" y="6192"/>
                  </a:moveTo>
                  <a:lnTo>
                    <a:pt x="9093" y="6382"/>
                  </a:lnTo>
                  <a:cubicBezTo>
                    <a:pt x="9160" y="6396"/>
                    <a:pt x="9214" y="6450"/>
                    <a:pt x="9214" y="6517"/>
                  </a:cubicBezTo>
                  <a:lnTo>
                    <a:pt x="9214" y="7276"/>
                  </a:lnTo>
                  <a:lnTo>
                    <a:pt x="9147" y="7330"/>
                  </a:lnTo>
                  <a:cubicBezTo>
                    <a:pt x="9066" y="7399"/>
                    <a:pt x="9025" y="7507"/>
                    <a:pt x="9025" y="7615"/>
                  </a:cubicBezTo>
                  <a:lnTo>
                    <a:pt x="9025" y="8794"/>
                  </a:lnTo>
                  <a:lnTo>
                    <a:pt x="8741" y="8794"/>
                  </a:lnTo>
                  <a:lnTo>
                    <a:pt x="8741" y="7601"/>
                  </a:lnTo>
                  <a:cubicBezTo>
                    <a:pt x="8741" y="7357"/>
                    <a:pt x="8537" y="7168"/>
                    <a:pt x="8307" y="7168"/>
                  </a:cubicBezTo>
                  <a:lnTo>
                    <a:pt x="8049" y="7168"/>
                  </a:lnTo>
                  <a:lnTo>
                    <a:pt x="8049" y="6192"/>
                  </a:lnTo>
                  <a:close/>
                  <a:moveTo>
                    <a:pt x="746" y="407"/>
                  </a:moveTo>
                  <a:lnTo>
                    <a:pt x="746" y="11531"/>
                  </a:lnTo>
                  <a:cubicBezTo>
                    <a:pt x="746" y="11653"/>
                    <a:pt x="841" y="11747"/>
                    <a:pt x="949" y="11747"/>
                  </a:cubicBezTo>
                  <a:cubicBezTo>
                    <a:pt x="1058" y="11747"/>
                    <a:pt x="1153" y="11653"/>
                    <a:pt x="1153" y="11531"/>
                  </a:cubicBezTo>
                  <a:lnTo>
                    <a:pt x="1153" y="7710"/>
                  </a:lnTo>
                  <a:lnTo>
                    <a:pt x="6884" y="7710"/>
                  </a:lnTo>
                  <a:lnTo>
                    <a:pt x="6884" y="12927"/>
                  </a:lnTo>
                  <a:lnTo>
                    <a:pt x="1153" y="12927"/>
                  </a:lnTo>
                  <a:lnTo>
                    <a:pt x="1153" y="12493"/>
                  </a:lnTo>
                  <a:cubicBezTo>
                    <a:pt x="1153" y="12385"/>
                    <a:pt x="1058" y="12289"/>
                    <a:pt x="949" y="12289"/>
                  </a:cubicBezTo>
                  <a:cubicBezTo>
                    <a:pt x="841" y="12289"/>
                    <a:pt x="746" y="12385"/>
                    <a:pt x="746" y="12493"/>
                  </a:cubicBezTo>
                  <a:lnTo>
                    <a:pt x="746" y="13617"/>
                  </a:lnTo>
                  <a:lnTo>
                    <a:pt x="407" y="13617"/>
                  </a:lnTo>
                  <a:lnTo>
                    <a:pt x="407" y="407"/>
                  </a:lnTo>
                  <a:close/>
                  <a:moveTo>
                    <a:pt x="6884" y="13346"/>
                  </a:moveTo>
                  <a:lnTo>
                    <a:pt x="6884" y="13617"/>
                  </a:lnTo>
                  <a:lnTo>
                    <a:pt x="1153" y="13617"/>
                  </a:lnTo>
                  <a:lnTo>
                    <a:pt x="1153" y="13346"/>
                  </a:lnTo>
                  <a:close/>
                  <a:moveTo>
                    <a:pt x="8334" y="8645"/>
                  </a:moveTo>
                  <a:lnTo>
                    <a:pt x="8334" y="8875"/>
                  </a:lnTo>
                  <a:cubicBezTo>
                    <a:pt x="8334" y="9065"/>
                    <a:pt x="8470" y="9200"/>
                    <a:pt x="8645" y="9200"/>
                  </a:cubicBezTo>
                  <a:lnTo>
                    <a:pt x="8672" y="9200"/>
                  </a:lnTo>
                  <a:cubicBezTo>
                    <a:pt x="8686" y="9932"/>
                    <a:pt x="8943" y="10663"/>
                    <a:pt x="9377" y="11247"/>
                  </a:cubicBezTo>
                  <a:lnTo>
                    <a:pt x="10894" y="13265"/>
                  </a:lnTo>
                  <a:cubicBezTo>
                    <a:pt x="11003" y="13415"/>
                    <a:pt x="10894" y="13617"/>
                    <a:pt x="10719" y="13617"/>
                  </a:cubicBezTo>
                  <a:lnTo>
                    <a:pt x="9337" y="13617"/>
                  </a:lnTo>
                  <a:cubicBezTo>
                    <a:pt x="8997" y="13617"/>
                    <a:pt x="8727" y="13346"/>
                    <a:pt x="8727" y="13021"/>
                  </a:cubicBezTo>
                  <a:lnTo>
                    <a:pt x="8727" y="10732"/>
                  </a:lnTo>
                  <a:cubicBezTo>
                    <a:pt x="8727" y="10257"/>
                    <a:pt x="8537" y="9810"/>
                    <a:pt x="8199" y="9471"/>
                  </a:cubicBezTo>
                  <a:lnTo>
                    <a:pt x="8049" y="9309"/>
                  </a:lnTo>
                  <a:lnTo>
                    <a:pt x="8049" y="8645"/>
                  </a:lnTo>
                  <a:close/>
                  <a:moveTo>
                    <a:pt x="204" y="1"/>
                  </a:moveTo>
                  <a:cubicBezTo>
                    <a:pt x="82" y="1"/>
                    <a:pt x="1" y="95"/>
                    <a:pt x="1" y="203"/>
                  </a:cubicBezTo>
                  <a:lnTo>
                    <a:pt x="1" y="13821"/>
                  </a:lnTo>
                  <a:cubicBezTo>
                    <a:pt x="1" y="13929"/>
                    <a:pt x="82" y="14024"/>
                    <a:pt x="204" y="14024"/>
                  </a:cubicBezTo>
                  <a:lnTo>
                    <a:pt x="7846" y="14024"/>
                  </a:lnTo>
                  <a:cubicBezTo>
                    <a:pt x="7955" y="14024"/>
                    <a:pt x="8049" y="13929"/>
                    <a:pt x="8049" y="13821"/>
                  </a:cubicBezTo>
                  <a:lnTo>
                    <a:pt x="8049" y="9905"/>
                  </a:lnTo>
                  <a:cubicBezTo>
                    <a:pt x="8226" y="10149"/>
                    <a:pt x="8320" y="10434"/>
                    <a:pt x="8320" y="10732"/>
                  </a:cubicBezTo>
                  <a:lnTo>
                    <a:pt x="8320" y="13021"/>
                  </a:lnTo>
                  <a:cubicBezTo>
                    <a:pt x="8320" y="13577"/>
                    <a:pt x="8768" y="14024"/>
                    <a:pt x="9337" y="14024"/>
                  </a:cubicBezTo>
                  <a:lnTo>
                    <a:pt x="10719" y="14024"/>
                  </a:lnTo>
                  <a:cubicBezTo>
                    <a:pt x="11234" y="14024"/>
                    <a:pt x="11532" y="13442"/>
                    <a:pt x="11220" y="13021"/>
                  </a:cubicBezTo>
                  <a:lnTo>
                    <a:pt x="9702" y="11003"/>
                  </a:lnTo>
                  <a:cubicBezTo>
                    <a:pt x="9323" y="10488"/>
                    <a:pt x="9106" y="9851"/>
                    <a:pt x="9079" y="9200"/>
                  </a:cubicBezTo>
                  <a:lnTo>
                    <a:pt x="9106" y="9200"/>
                  </a:lnTo>
                  <a:cubicBezTo>
                    <a:pt x="9283" y="9200"/>
                    <a:pt x="9431" y="9065"/>
                    <a:pt x="9431" y="8875"/>
                  </a:cubicBezTo>
                  <a:lnTo>
                    <a:pt x="9431" y="7628"/>
                  </a:lnTo>
                  <a:lnTo>
                    <a:pt x="9485" y="7574"/>
                  </a:lnTo>
                  <a:cubicBezTo>
                    <a:pt x="9581" y="7507"/>
                    <a:pt x="9621" y="7399"/>
                    <a:pt x="9621" y="7290"/>
                  </a:cubicBezTo>
                  <a:lnTo>
                    <a:pt x="9621" y="6517"/>
                  </a:lnTo>
                  <a:cubicBezTo>
                    <a:pt x="9621" y="6260"/>
                    <a:pt x="9431" y="6030"/>
                    <a:pt x="9174" y="5975"/>
                  </a:cubicBezTo>
                  <a:lnTo>
                    <a:pt x="8049" y="5773"/>
                  </a:lnTo>
                  <a:lnTo>
                    <a:pt x="8049" y="2304"/>
                  </a:lnTo>
                  <a:cubicBezTo>
                    <a:pt x="8049" y="2196"/>
                    <a:pt x="7955" y="2100"/>
                    <a:pt x="7846" y="2100"/>
                  </a:cubicBezTo>
                  <a:cubicBezTo>
                    <a:pt x="7724" y="2100"/>
                    <a:pt x="7630" y="2196"/>
                    <a:pt x="7630" y="2304"/>
                  </a:cubicBezTo>
                  <a:lnTo>
                    <a:pt x="7630" y="13617"/>
                  </a:lnTo>
                  <a:lnTo>
                    <a:pt x="7304" y="13617"/>
                  </a:lnTo>
                  <a:lnTo>
                    <a:pt x="7304" y="407"/>
                  </a:lnTo>
                  <a:lnTo>
                    <a:pt x="7630" y="407"/>
                  </a:lnTo>
                  <a:lnTo>
                    <a:pt x="7630" y="1341"/>
                  </a:lnTo>
                  <a:cubicBezTo>
                    <a:pt x="7630" y="1464"/>
                    <a:pt x="7724" y="1545"/>
                    <a:pt x="7846" y="1545"/>
                  </a:cubicBezTo>
                  <a:cubicBezTo>
                    <a:pt x="7955" y="1545"/>
                    <a:pt x="8049" y="1464"/>
                    <a:pt x="8049" y="1341"/>
                  </a:cubicBezTo>
                  <a:lnTo>
                    <a:pt x="8049" y="203"/>
                  </a:lnTo>
                  <a:cubicBezTo>
                    <a:pt x="8049" y="95"/>
                    <a:pt x="7955" y="1"/>
                    <a:pt x="78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3"/>
            <p:cNvSpPr/>
            <p:nvPr/>
          </p:nvSpPr>
          <p:spPr>
            <a:xfrm>
              <a:off x="2980388" y="4092400"/>
              <a:ext cx="109100" cy="105350"/>
            </a:xfrm>
            <a:custGeom>
              <a:avLst/>
              <a:gdLst/>
              <a:ahLst/>
              <a:cxnLst/>
              <a:rect l="l" t="t" r="r" b="b"/>
              <a:pathLst>
                <a:path w="4364" h="4214" extrusionOk="0">
                  <a:moveTo>
                    <a:pt x="935" y="413"/>
                  </a:moveTo>
                  <a:cubicBezTo>
                    <a:pt x="1572" y="413"/>
                    <a:pt x="2710" y="861"/>
                    <a:pt x="3117" y="1267"/>
                  </a:cubicBezTo>
                  <a:cubicBezTo>
                    <a:pt x="3550" y="1701"/>
                    <a:pt x="3590" y="2364"/>
                    <a:pt x="3265" y="2839"/>
                  </a:cubicBezTo>
                  <a:lnTo>
                    <a:pt x="3198" y="2771"/>
                  </a:lnTo>
                  <a:lnTo>
                    <a:pt x="3198" y="1633"/>
                  </a:lnTo>
                  <a:cubicBezTo>
                    <a:pt x="3198" y="1511"/>
                    <a:pt x="3102" y="1416"/>
                    <a:pt x="2994" y="1416"/>
                  </a:cubicBezTo>
                  <a:cubicBezTo>
                    <a:pt x="2886" y="1416"/>
                    <a:pt x="2791" y="1511"/>
                    <a:pt x="2791" y="1633"/>
                  </a:cubicBezTo>
                  <a:lnTo>
                    <a:pt x="2791" y="2351"/>
                  </a:lnTo>
                  <a:lnTo>
                    <a:pt x="2439" y="1999"/>
                  </a:lnTo>
                  <a:lnTo>
                    <a:pt x="2439" y="1376"/>
                  </a:lnTo>
                  <a:cubicBezTo>
                    <a:pt x="2439" y="1267"/>
                    <a:pt x="2344" y="1172"/>
                    <a:pt x="2235" y="1172"/>
                  </a:cubicBezTo>
                  <a:cubicBezTo>
                    <a:pt x="2114" y="1172"/>
                    <a:pt x="2019" y="1267"/>
                    <a:pt x="2019" y="1376"/>
                  </a:cubicBezTo>
                  <a:lnTo>
                    <a:pt x="2019" y="1592"/>
                  </a:lnTo>
                  <a:lnTo>
                    <a:pt x="1247" y="807"/>
                  </a:lnTo>
                  <a:cubicBezTo>
                    <a:pt x="1206" y="766"/>
                    <a:pt x="1152" y="746"/>
                    <a:pt x="1098" y="746"/>
                  </a:cubicBezTo>
                  <a:cubicBezTo>
                    <a:pt x="1044" y="746"/>
                    <a:pt x="989" y="766"/>
                    <a:pt x="949" y="807"/>
                  </a:cubicBezTo>
                  <a:cubicBezTo>
                    <a:pt x="867" y="888"/>
                    <a:pt x="867" y="1023"/>
                    <a:pt x="949" y="1105"/>
                  </a:cubicBezTo>
                  <a:lnTo>
                    <a:pt x="1449" y="1605"/>
                  </a:lnTo>
                  <a:lnTo>
                    <a:pt x="1274" y="1605"/>
                  </a:lnTo>
                  <a:cubicBezTo>
                    <a:pt x="1151" y="1605"/>
                    <a:pt x="1070" y="1701"/>
                    <a:pt x="1070" y="1809"/>
                  </a:cubicBezTo>
                  <a:cubicBezTo>
                    <a:pt x="1070" y="1918"/>
                    <a:pt x="1151" y="2012"/>
                    <a:pt x="1274" y="2012"/>
                  </a:cubicBezTo>
                  <a:lnTo>
                    <a:pt x="1870" y="2012"/>
                  </a:lnTo>
                  <a:lnTo>
                    <a:pt x="2195" y="2337"/>
                  </a:lnTo>
                  <a:lnTo>
                    <a:pt x="1762" y="2337"/>
                  </a:lnTo>
                  <a:cubicBezTo>
                    <a:pt x="1653" y="2337"/>
                    <a:pt x="1558" y="2432"/>
                    <a:pt x="1558" y="2541"/>
                  </a:cubicBezTo>
                  <a:cubicBezTo>
                    <a:pt x="1558" y="2662"/>
                    <a:pt x="1653" y="2744"/>
                    <a:pt x="1762" y="2744"/>
                  </a:cubicBezTo>
                  <a:lnTo>
                    <a:pt x="2602" y="2744"/>
                  </a:lnTo>
                  <a:lnTo>
                    <a:pt x="2981" y="3123"/>
                  </a:lnTo>
                  <a:cubicBezTo>
                    <a:pt x="2775" y="3270"/>
                    <a:pt x="2533" y="3344"/>
                    <a:pt x="2290" y="3344"/>
                  </a:cubicBezTo>
                  <a:cubicBezTo>
                    <a:pt x="1973" y="3344"/>
                    <a:pt x="1655" y="3220"/>
                    <a:pt x="1409" y="2974"/>
                  </a:cubicBezTo>
                  <a:cubicBezTo>
                    <a:pt x="1165" y="2731"/>
                    <a:pt x="880" y="2175"/>
                    <a:pt x="705" y="1620"/>
                  </a:cubicBezTo>
                  <a:cubicBezTo>
                    <a:pt x="501" y="982"/>
                    <a:pt x="528" y="590"/>
                    <a:pt x="623" y="481"/>
                  </a:cubicBezTo>
                  <a:cubicBezTo>
                    <a:pt x="678" y="440"/>
                    <a:pt x="772" y="413"/>
                    <a:pt x="935" y="413"/>
                  </a:cubicBezTo>
                  <a:close/>
                  <a:moveTo>
                    <a:pt x="944" y="1"/>
                  </a:moveTo>
                  <a:cubicBezTo>
                    <a:pt x="701" y="1"/>
                    <a:pt x="477" y="52"/>
                    <a:pt x="338" y="196"/>
                  </a:cubicBezTo>
                  <a:cubicBezTo>
                    <a:pt x="0" y="536"/>
                    <a:pt x="176" y="1307"/>
                    <a:pt x="311" y="1741"/>
                  </a:cubicBezTo>
                  <a:cubicBezTo>
                    <a:pt x="501" y="2364"/>
                    <a:pt x="826" y="2974"/>
                    <a:pt x="1111" y="3258"/>
                  </a:cubicBezTo>
                  <a:cubicBezTo>
                    <a:pt x="1439" y="3586"/>
                    <a:pt x="1869" y="3750"/>
                    <a:pt x="2294" y="3750"/>
                  </a:cubicBezTo>
                  <a:cubicBezTo>
                    <a:pt x="2641" y="3750"/>
                    <a:pt x="2985" y="3641"/>
                    <a:pt x="3265" y="3421"/>
                  </a:cubicBezTo>
                  <a:lnTo>
                    <a:pt x="3997" y="4153"/>
                  </a:lnTo>
                  <a:cubicBezTo>
                    <a:pt x="4037" y="4193"/>
                    <a:pt x="4092" y="4214"/>
                    <a:pt x="4146" y="4214"/>
                  </a:cubicBezTo>
                  <a:cubicBezTo>
                    <a:pt x="4200" y="4214"/>
                    <a:pt x="4254" y="4193"/>
                    <a:pt x="4295" y="4153"/>
                  </a:cubicBezTo>
                  <a:cubicBezTo>
                    <a:pt x="4363" y="4071"/>
                    <a:pt x="4363" y="3936"/>
                    <a:pt x="4295" y="3855"/>
                  </a:cubicBezTo>
                  <a:lnTo>
                    <a:pt x="3563" y="3137"/>
                  </a:lnTo>
                  <a:cubicBezTo>
                    <a:pt x="4051" y="2500"/>
                    <a:pt x="4011" y="1578"/>
                    <a:pt x="3401" y="982"/>
                  </a:cubicBezTo>
                  <a:cubicBezTo>
                    <a:pt x="3102" y="684"/>
                    <a:pt x="2506" y="359"/>
                    <a:pt x="1870" y="169"/>
                  </a:cubicBezTo>
                  <a:cubicBezTo>
                    <a:pt x="1629" y="92"/>
                    <a:pt x="1269" y="1"/>
                    <a:pt x="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43"/>
          <p:cNvGrpSpPr/>
          <p:nvPr/>
        </p:nvGrpSpPr>
        <p:grpSpPr>
          <a:xfrm>
            <a:off x="2841038" y="1574213"/>
            <a:ext cx="350600" cy="264925"/>
            <a:chOff x="3502713" y="3929950"/>
            <a:chExt cx="350600" cy="264925"/>
          </a:xfrm>
        </p:grpSpPr>
        <p:sp>
          <p:nvSpPr>
            <p:cNvPr id="1892" name="Google Shape;1892;p43"/>
            <p:cNvSpPr/>
            <p:nvPr/>
          </p:nvSpPr>
          <p:spPr>
            <a:xfrm>
              <a:off x="3502713" y="3929950"/>
              <a:ext cx="350600" cy="264925"/>
            </a:xfrm>
            <a:custGeom>
              <a:avLst/>
              <a:gdLst/>
              <a:ahLst/>
              <a:cxnLst/>
              <a:rect l="l" t="t" r="r" b="b"/>
              <a:pathLst>
                <a:path w="14024" h="10597" extrusionOk="0">
                  <a:moveTo>
                    <a:pt x="2859" y="407"/>
                  </a:moveTo>
                  <a:lnTo>
                    <a:pt x="2859" y="678"/>
                  </a:lnTo>
                  <a:lnTo>
                    <a:pt x="2506" y="678"/>
                  </a:lnTo>
                  <a:lnTo>
                    <a:pt x="2506" y="407"/>
                  </a:lnTo>
                  <a:close/>
                  <a:moveTo>
                    <a:pt x="5189" y="407"/>
                  </a:moveTo>
                  <a:lnTo>
                    <a:pt x="5189" y="678"/>
                  </a:lnTo>
                  <a:lnTo>
                    <a:pt x="4634" y="678"/>
                  </a:lnTo>
                  <a:lnTo>
                    <a:pt x="4634" y="407"/>
                  </a:lnTo>
                  <a:close/>
                  <a:moveTo>
                    <a:pt x="6219" y="407"/>
                  </a:moveTo>
                  <a:lnTo>
                    <a:pt x="6219" y="678"/>
                  </a:lnTo>
                  <a:lnTo>
                    <a:pt x="5596" y="678"/>
                  </a:lnTo>
                  <a:lnTo>
                    <a:pt x="5596" y="407"/>
                  </a:lnTo>
                  <a:close/>
                  <a:moveTo>
                    <a:pt x="7249" y="407"/>
                  </a:moveTo>
                  <a:lnTo>
                    <a:pt x="7249" y="678"/>
                  </a:lnTo>
                  <a:lnTo>
                    <a:pt x="6625" y="678"/>
                  </a:lnTo>
                  <a:lnTo>
                    <a:pt x="6625" y="407"/>
                  </a:lnTo>
                  <a:close/>
                  <a:moveTo>
                    <a:pt x="8279" y="407"/>
                  </a:moveTo>
                  <a:lnTo>
                    <a:pt x="8279" y="678"/>
                  </a:lnTo>
                  <a:lnTo>
                    <a:pt x="7669" y="678"/>
                  </a:lnTo>
                  <a:lnTo>
                    <a:pt x="7669" y="407"/>
                  </a:lnTo>
                  <a:close/>
                  <a:moveTo>
                    <a:pt x="9308" y="407"/>
                  </a:moveTo>
                  <a:lnTo>
                    <a:pt x="9308" y="678"/>
                  </a:lnTo>
                  <a:lnTo>
                    <a:pt x="8699" y="678"/>
                  </a:lnTo>
                  <a:lnTo>
                    <a:pt x="8699" y="407"/>
                  </a:lnTo>
                  <a:close/>
                  <a:moveTo>
                    <a:pt x="10338" y="407"/>
                  </a:moveTo>
                  <a:lnTo>
                    <a:pt x="10338" y="678"/>
                  </a:lnTo>
                  <a:lnTo>
                    <a:pt x="9729" y="678"/>
                  </a:lnTo>
                  <a:lnTo>
                    <a:pt x="9729" y="407"/>
                  </a:lnTo>
                  <a:close/>
                  <a:moveTo>
                    <a:pt x="11503" y="407"/>
                  </a:moveTo>
                  <a:lnTo>
                    <a:pt x="11503" y="678"/>
                  </a:lnTo>
                  <a:lnTo>
                    <a:pt x="10759" y="678"/>
                  </a:lnTo>
                  <a:lnTo>
                    <a:pt x="10759" y="407"/>
                  </a:lnTo>
                  <a:close/>
                  <a:moveTo>
                    <a:pt x="2859" y="1099"/>
                  </a:moveTo>
                  <a:lnTo>
                    <a:pt x="2859" y="1370"/>
                  </a:lnTo>
                  <a:lnTo>
                    <a:pt x="2506" y="1370"/>
                  </a:lnTo>
                  <a:lnTo>
                    <a:pt x="2506" y="1099"/>
                  </a:lnTo>
                  <a:close/>
                  <a:moveTo>
                    <a:pt x="5189" y="1099"/>
                  </a:moveTo>
                  <a:lnTo>
                    <a:pt x="5189" y="1370"/>
                  </a:lnTo>
                  <a:lnTo>
                    <a:pt x="4634" y="1370"/>
                  </a:lnTo>
                  <a:lnTo>
                    <a:pt x="4634" y="1099"/>
                  </a:lnTo>
                  <a:close/>
                  <a:moveTo>
                    <a:pt x="6219" y="1099"/>
                  </a:moveTo>
                  <a:lnTo>
                    <a:pt x="6219" y="1370"/>
                  </a:lnTo>
                  <a:lnTo>
                    <a:pt x="5596" y="1370"/>
                  </a:lnTo>
                  <a:lnTo>
                    <a:pt x="5596" y="1099"/>
                  </a:lnTo>
                  <a:close/>
                  <a:moveTo>
                    <a:pt x="7249" y="1099"/>
                  </a:moveTo>
                  <a:lnTo>
                    <a:pt x="7249" y="1370"/>
                  </a:lnTo>
                  <a:lnTo>
                    <a:pt x="6625" y="1370"/>
                  </a:lnTo>
                  <a:lnTo>
                    <a:pt x="6625" y="1099"/>
                  </a:lnTo>
                  <a:close/>
                  <a:moveTo>
                    <a:pt x="8279" y="1099"/>
                  </a:moveTo>
                  <a:lnTo>
                    <a:pt x="8279" y="1370"/>
                  </a:lnTo>
                  <a:lnTo>
                    <a:pt x="7669" y="1370"/>
                  </a:lnTo>
                  <a:lnTo>
                    <a:pt x="7669" y="1099"/>
                  </a:lnTo>
                  <a:close/>
                  <a:moveTo>
                    <a:pt x="9308" y="1099"/>
                  </a:moveTo>
                  <a:lnTo>
                    <a:pt x="9308" y="1370"/>
                  </a:lnTo>
                  <a:lnTo>
                    <a:pt x="8699" y="1370"/>
                  </a:lnTo>
                  <a:lnTo>
                    <a:pt x="8699" y="1099"/>
                  </a:lnTo>
                  <a:close/>
                  <a:moveTo>
                    <a:pt x="10338" y="1099"/>
                  </a:moveTo>
                  <a:lnTo>
                    <a:pt x="10338" y="1370"/>
                  </a:lnTo>
                  <a:lnTo>
                    <a:pt x="9729" y="1370"/>
                  </a:lnTo>
                  <a:lnTo>
                    <a:pt x="9729" y="1099"/>
                  </a:lnTo>
                  <a:close/>
                  <a:moveTo>
                    <a:pt x="11503" y="1099"/>
                  </a:moveTo>
                  <a:lnTo>
                    <a:pt x="11503" y="1370"/>
                  </a:lnTo>
                  <a:lnTo>
                    <a:pt x="10759" y="1370"/>
                  </a:lnTo>
                  <a:lnTo>
                    <a:pt x="10759" y="1099"/>
                  </a:lnTo>
                  <a:close/>
                  <a:moveTo>
                    <a:pt x="4228" y="1776"/>
                  </a:moveTo>
                  <a:lnTo>
                    <a:pt x="4228" y="2142"/>
                  </a:lnTo>
                  <a:lnTo>
                    <a:pt x="3279" y="2142"/>
                  </a:lnTo>
                  <a:lnTo>
                    <a:pt x="3279" y="1776"/>
                  </a:lnTo>
                  <a:close/>
                  <a:moveTo>
                    <a:pt x="4228" y="2562"/>
                  </a:moveTo>
                  <a:lnTo>
                    <a:pt x="4228" y="2928"/>
                  </a:lnTo>
                  <a:lnTo>
                    <a:pt x="3279" y="2928"/>
                  </a:lnTo>
                  <a:lnTo>
                    <a:pt x="3279" y="2562"/>
                  </a:lnTo>
                  <a:close/>
                  <a:moveTo>
                    <a:pt x="4228" y="3334"/>
                  </a:moveTo>
                  <a:lnTo>
                    <a:pt x="4228" y="3700"/>
                  </a:lnTo>
                  <a:lnTo>
                    <a:pt x="3279" y="3700"/>
                  </a:lnTo>
                  <a:lnTo>
                    <a:pt x="3279" y="3334"/>
                  </a:lnTo>
                  <a:close/>
                  <a:moveTo>
                    <a:pt x="4228" y="4107"/>
                  </a:moveTo>
                  <a:lnTo>
                    <a:pt x="4228" y="4472"/>
                  </a:lnTo>
                  <a:lnTo>
                    <a:pt x="3279" y="4472"/>
                  </a:lnTo>
                  <a:lnTo>
                    <a:pt x="3279" y="4107"/>
                  </a:lnTo>
                  <a:close/>
                  <a:moveTo>
                    <a:pt x="4228" y="4893"/>
                  </a:moveTo>
                  <a:lnTo>
                    <a:pt x="4228" y="5258"/>
                  </a:lnTo>
                  <a:lnTo>
                    <a:pt x="3279" y="5258"/>
                  </a:lnTo>
                  <a:lnTo>
                    <a:pt x="3279" y="4893"/>
                  </a:lnTo>
                  <a:close/>
                  <a:moveTo>
                    <a:pt x="4228" y="5665"/>
                  </a:moveTo>
                  <a:lnTo>
                    <a:pt x="4228" y="6031"/>
                  </a:lnTo>
                  <a:lnTo>
                    <a:pt x="3279" y="6031"/>
                  </a:lnTo>
                  <a:lnTo>
                    <a:pt x="3279" y="5665"/>
                  </a:lnTo>
                  <a:close/>
                  <a:moveTo>
                    <a:pt x="4228" y="6437"/>
                  </a:moveTo>
                  <a:lnTo>
                    <a:pt x="4228" y="6803"/>
                  </a:lnTo>
                  <a:lnTo>
                    <a:pt x="3279" y="6803"/>
                  </a:lnTo>
                  <a:lnTo>
                    <a:pt x="3279" y="6437"/>
                  </a:lnTo>
                  <a:close/>
                  <a:moveTo>
                    <a:pt x="4228" y="7223"/>
                  </a:moveTo>
                  <a:lnTo>
                    <a:pt x="4228" y="7589"/>
                  </a:lnTo>
                  <a:lnTo>
                    <a:pt x="3279" y="7589"/>
                  </a:lnTo>
                  <a:lnTo>
                    <a:pt x="3279" y="7223"/>
                  </a:lnTo>
                  <a:close/>
                  <a:moveTo>
                    <a:pt x="4228" y="7995"/>
                  </a:moveTo>
                  <a:lnTo>
                    <a:pt x="4228" y="8361"/>
                  </a:lnTo>
                  <a:lnTo>
                    <a:pt x="3279" y="8361"/>
                  </a:lnTo>
                  <a:lnTo>
                    <a:pt x="3279" y="7995"/>
                  </a:lnTo>
                  <a:close/>
                  <a:moveTo>
                    <a:pt x="1721" y="5760"/>
                  </a:moveTo>
                  <a:lnTo>
                    <a:pt x="1721" y="6031"/>
                  </a:lnTo>
                  <a:lnTo>
                    <a:pt x="1395" y="6031"/>
                  </a:lnTo>
                  <a:cubicBezTo>
                    <a:pt x="1166" y="6031"/>
                    <a:pt x="962" y="6221"/>
                    <a:pt x="962" y="6464"/>
                  </a:cubicBezTo>
                  <a:lnTo>
                    <a:pt x="962" y="9133"/>
                  </a:lnTo>
                  <a:lnTo>
                    <a:pt x="691" y="9133"/>
                  </a:lnTo>
                  <a:lnTo>
                    <a:pt x="691" y="6464"/>
                  </a:lnTo>
                  <a:cubicBezTo>
                    <a:pt x="691" y="6071"/>
                    <a:pt x="1003" y="5760"/>
                    <a:pt x="1395" y="5760"/>
                  </a:cubicBezTo>
                  <a:close/>
                  <a:moveTo>
                    <a:pt x="1721" y="6437"/>
                  </a:moveTo>
                  <a:lnTo>
                    <a:pt x="1721" y="9133"/>
                  </a:lnTo>
                  <a:lnTo>
                    <a:pt x="1368" y="9133"/>
                  </a:lnTo>
                  <a:lnTo>
                    <a:pt x="1368" y="6464"/>
                  </a:lnTo>
                  <a:cubicBezTo>
                    <a:pt x="1368" y="6450"/>
                    <a:pt x="1382" y="6437"/>
                    <a:pt x="1395" y="6437"/>
                  </a:cubicBezTo>
                  <a:close/>
                  <a:moveTo>
                    <a:pt x="4228" y="8768"/>
                  </a:moveTo>
                  <a:lnTo>
                    <a:pt x="4228" y="9133"/>
                  </a:lnTo>
                  <a:lnTo>
                    <a:pt x="3279" y="9133"/>
                  </a:lnTo>
                  <a:lnTo>
                    <a:pt x="3279" y="8768"/>
                  </a:lnTo>
                  <a:close/>
                  <a:moveTo>
                    <a:pt x="12614" y="3565"/>
                  </a:moveTo>
                  <a:cubicBezTo>
                    <a:pt x="12628" y="3565"/>
                    <a:pt x="12641" y="3565"/>
                    <a:pt x="12641" y="3578"/>
                  </a:cubicBezTo>
                  <a:lnTo>
                    <a:pt x="12641" y="9133"/>
                  </a:lnTo>
                  <a:lnTo>
                    <a:pt x="12303" y="9133"/>
                  </a:lnTo>
                  <a:lnTo>
                    <a:pt x="12303" y="3565"/>
                  </a:lnTo>
                  <a:close/>
                  <a:moveTo>
                    <a:pt x="12614" y="2873"/>
                  </a:moveTo>
                  <a:cubicBezTo>
                    <a:pt x="13008" y="2873"/>
                    <a:pt x="13333" y="3199"/>
                    <a:pt x="13333" y="3578"/>
                  </a:cubicBezTo>
                  <a:lnTo>
                    <a:pt x="13333" y="9133"/>
                  </a:lnTo>
                  <a:lnTo>
                    <a:pt x="13048" y="9133"/>
                  </a:lnTo>
                  <a:lnTo>
                    <a:pt x="13048" y="3578"/>
                  </a:lnTo>
                  <a:cubicBezTo>
                    <a:pt x="13048" y="3348"/>
                    <a:pt x="12858" y="3144"/>
                    <a:pt x="12614" y="3144"/>
                  </a:cubicBezTo>
                  <a:lnTo>
                    <a:pt x="12303" y="3144"/>
                  </a:lnTo>
                  <a:lnTo>
                    <a:pt x="12303" y="2873"/>
                  </a:lnTo>
                  <a:close/>
                  <a:moveTo>
                    <a:pt x="11720" y="1776"/>
                  </a:moveTo>
                  <a:cubicBezTo>
                    <a:pt x="11815" y="1776"/>
                    <a:pt x="11883" y="1858"/>
                    <a:pt x="11883" y="1939"/>
                  </a:cubicBezTo>
                  <a:lnTo>
                    <a:pt x="11883" y="9133"/>
                  </a:lnTo>
                  <a:lnTo>
                    <a:pt x="11517" y="9133"/>
                  </a:lnTo>
                  <a:cubicBezTo>
                    <a:pt x="11409" y="9133"/>
                    <a:pt x="11314" y="9229"/>
                    <a:pt x="11314" y="9350"/>
                  </a:cubicBezTo>
                  <a:cubicBezTo>
                    <a:pt x="11314" y="9458"/>
                    <a:pt x="11409" y="9554"/>
                    <a:pt x="11517" y="9554"/>
                  </a:cubicBezTo>
                  <a:lnTo>
                    <a:pt x="13563" y="9554"/>
                  </a:lnTo>
                  <a:cubicBezTo>
                    <a:pt x="13590" y="9554"/>
                    <a:pt x="13617" y="9567"/>
                    <a:pt x="13617" y="9594"/>
                  </a:cubicBezTo>
                  <a:lnTo>
                    <a:pt x="13617" y="10177"/>
                  </a:lnTo>
                  <a:lnTo>
                    <a:pt x="407" y="10177"/>
                  </a:lnTo>
                  <a:lnTo>
                    <a:pt x="407" y="9594"/>
                  </a:lnTo>
                  <a:cubicBezTo>
                    <a:pt x="407" y="9567"/>
                    <a:pt x="434" y="9554"/>
                    <a:pt x="461" y="9554"/>
                  </a:cubicBezTo>
                  <a:lnTo>
                    <a:pt x="10555" y="9554"/>
                  </a:lnTo>
                  <a:cubicBezTo>
                    <a:pt x="10663" y="9554"/>
                    <a:pt x="10759" y="9458"/>
                    <a:pt x="10759" y="9350"/>
                  </a:cubicBezTo>
                  <a:cubicBezTo>
                    <a:pt x="10759" y="9229"/>
                    <a:pt x="10663" y="9133"/>
                    <a:pt x="10555" y="9133"/>
                  </a:cubicBezTo>
                  <a:lnTo>
                    <a:pt x="4634" y="9133"/>
                  </a:lnTo>
                  <a:lnTo>
                    <a:pt x="4634" y="1776"/>
                  </a:lnTo>
                  <a:close/>
                  <a:moveTo>
                    <a:pt x="2033" y="1"/>
                  </a:moveTo>
                  <a:cubicBezTo>
                    <a:pt x="1910" y="1"/>
                    <a:pt x="1829" y="96"/>
                    <a:pt x="1829" y="205"/>
                  </a:cubicBezTo>
                  <a:cubicBezTo>
                    <a:pt x="1829" y="313"/>
                    <a:pt x="1910" y="407"/>
                    <a:pt x="2033" y="407"/>
                  </a:cubicBezTo>
                  <a:lnTo>
                    <a:pt x="2100" y="407"/>
                  </a:lnTo>
                  <a:lnTo>
                    <a:pt x="2100" y="678"/>
                  </a:lnTo>
                  <a:lnTo>
                    <a:pt x="2033" y="678"/>
                  </a:lnTo>
                  <a:cubicBezTo>
                    <a:pt x="1910" y="678"/>
                    <a:pt x="1829" y="774"/>
                    <a:pt x="1829" y="882"/>
                  </a:cubicBezTo>
                  <a:cubicBezTo>
                    <a:pt x="1829" y="1004"/>
                    <a:pt x="1910" y="1099"/>
                    <a:pt x="2033" y="1099"/>
                  </a:cubicBezTo>
                  <a:lnTo>
                    <a:pt x="2100" y="1099"/>
                  </a:lnTo>
                  <a:lnTo>
                    <a:pt x="2100" y="1397"/>
                  </a:lnTo>
                  <a:cubicBezTo>
                    <a:pt x="1883" y="1478"/>
                    <a:pt x="1721" y="1695"/>
                    <a:pt x="1721" y="1939"/>
                  </a:cubicBezTo>
                  <a:lnTo>
                    <a:pt x="1721" y="2548"/>
                  </a:lnTo>
                  <a:cubicBezTo>
                    <a:pt x="1721" y="2657"/>
                    <a:pt x="1816" y="2752"/>
                    <a:pt x="1924" y="2752"/>
                  </a:cubicBezTo>
                  <a:cubicBezTo>
                    <a:pt x="2046" y="2752"/>
                    <a:pt x="2127" y="2657"/>
                    <a:pt x="2127" y="2548"/>
                  </a:cubicBezTo>
                  <a:lnTo>
                    <a:pt x="2127" y="1939"/>
                  </a:lnTo>
                  <a:cubicBezTo>
                    <a:pt x="2127" y="1858"/>
                    <a:pt x="2208" y="1776"/>
                    <a:pt x="2304" y="1776"/>
                  </a:cubicBezTo>
                  <a:lnTo>
                    <a:pt x="2859" y="1776"/>
                  </a:lnTo>
                  <a:lnTo>
                    <a:pt x="2859" y="9133"/>
                  </a:lnTo>
                  <a:lnTo>
                    <a:pt x="2127" y="9133"/>
                  </a:lnTo>
                  <a:lnTo>
                    <a:pt x="2127" y="3511"/>
                  </a:lnTo>
                  <a:cubicBezTo>
                    <a:pt x="2127" y="3388"/>
                    <a:pt x="2046" y="3294"/>
                    <a:pt x="1924" y="3294"/>
                  </a:cubicBezTo>
                  <a:cubicBezTo>
                    <a:pt x="1816" y="3294"/>
                    <a:pt x="1721" y="3388"/>
                    <a:pt x="1721" y="3511"/>
                  </a:cubicBezTo>
                  <a:lnTo>
                    <a:pt x="1721" y="5339"/>
                  </a:lnTo>
                  <a:lnTo>
                    <a:pt x="1395" y="5339"/>
                  </a:lnTo>
                  <a:cubicBezTo>
                    <a:pt x="786" y="5339"/>
                    <a:pt x="284" y="5854"/>
                    <a:pt x="284" y="6464"/>
                  </a:cubicBezTo>
                  <a:lnTo>
                    <a:pt x="284" y="9174"/>
                  </a:lnTo>
                  <a:cubicBezTo>
                    <a:pt x="109" y="9242"/>
                    <a:pt x="0" y="9404"/>
                    <a:pt x="0" y="9594"/>
                  </a:cubicBezTo>
                  <a:lnTo>
                    <a:pt x="0" y="10380"/>
                  </a:lnTo>
                  <a:cubicBezTo>
                    <a:pt x="0" y="10502"/>
                    <a:pt x="82" y="10597"/>
                    <a:pt x="203" y="10597"/>
                  </a:cubicBezTo>
                  <a:lnTo>
                    <a:pt x="13821" y="10597"/>
                  </a:lnTo>
                  <a:cubicBezTo>
                    <a:pt x="13929" y="10597"/>
                    <a:pt x="14023" y="10502"/>
                    <a:pt x="14023" y="10380"/>
                  </a:cubicBezTo>
                  <a:lnTo>
                    <a:pt x="14023" y="9594"/>
                  </a:lnTo>
                  <a:cubicBezTo>
                    <a:pt x="14023" y="9404"/>
                    <a:pt x="13902" y="9242"/>
                    <a:pt x="13739" y="9174"/>
                  </a:cubicBezTo>
                  <a:lnTo>
                    <a:pt x="13739" y="3578"/>
                  </a:lnTo>
                  <a:cubicBezTo>
                    <a:pt x="13739" y="2969"/>
                    <a:pt x="13238" y="2467"/>
                    <a:pt x="12614" y="2467"/>
                  </a:cubicBezTo>
                  <a:lnTo>
                    <a:pt x="12303" y="2467"/>
                  </a:lnTo>
                  <a:lnTo>
                    <a:pt x="12303" y="1939"/>
                  </a:lnTo>
                  <a:cubicBezTo>
                    <a:pt x="12303" y="1695"/>
                    <a:pt x="12141" y="1478"/>
                    <a:pt x="11924" y="1397"/>
                  </a:cubicBezTo>
                  <a:lnTo>
                    <a:pt x="11924" y="1099"/>
                  </a:lnTo>
                  <a:lnTo>
                    <a:pt x="11991" y="1099"/>
                  </a:lnTo>
                  <a:cubicBezTo>
                    <a:pt x="12099" y="1099"/>
                    <a:pt x="12195" y="1004"/>
                    <a:pt x="12195" y="882"/>
                  </a:cubicBezTo>
                  <a:cubicBezTo>
                    <a:pt x="12195" y="774"/>
                    <a:pt x="12099" y="678"/>
                    <a:pt x="11991" y="678"/>
                  </a:cubicBezTo>
                  <a:lnTo>
                    <a:pt x="11924" y="678"/>
                  </a:lnTo>
                  <a:lnTo>
                    <a:pt x="11924" y="407"/>
                  </a:lnTo>
                  <a:lnTo>
                    <a:pt x="11991" y="407"/>
                  </a:lnTo>
                  <a:cubicBezTo>
                    <a:pt x="12099" y="407"/>
                    <a:pt x="12195" y="313"/>
                    <a:pt x="12195" y="205"/>
                  </a:cubicBezTo>
                  <a:cubicBezTo>
                    <a:pt x="12195" y="96"/>
                    <a:pt x="12099" y="1"/>
                    <a:pt x="11991" y="1"/>
                  </a:cubicBezTo>
                  <a:lnTo>
                    <a:pt x="4430" y="1"/>
                  </a:lnTo>
                  <a:cubicBezTo>
                    <a:pt x="4322" y="1"/>
                    <a:pt x="4228" y="96"/>
                    <a:pt x="4228" y="205"/>
                  </a:cubicBezTo>
                  <a:lnTo>
                    <a:pt x="4228" y="1370"/>
                  </a:lnTo>
                  <a:lnTo>
                    <a:pt x="3279" y="1370"/>
                  </a:lnTo>
                  <a:lnTo>
                    <a:pt x="3279" y="205"/>
                  </a:lnTo>
                  <a:cubicBezTo>
                    <a:pt x="3279" y="96"/>
                    <a:pt x="3184" y="1"/>
                    <a:pt x="30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3"/>
            <p:cNvSpPr/>
            <p:nvPr/>
          </p:nvSpPr>
          <p:spPr>
            <a:xfrm>
              <a:off x="3648363" y="4017050"/>
              <a:ext cx="109425" cy="105175"/>
            </a:xfrm>
            <a:custGeom>
              <a:avLst/>
              <a:gdLst/>
              <a:ahLst/>
              <a:cxnLst/>
              <a:rect l="l" t="t" r="r" b="b"/>
              <a:pathLst>
                <a:path w="4377" h="4207" extrusionOk="0">
                  <a:moveTo>
                    <a:pt x="956" y="1"/>
                  </a:moveTo>
                  <a:cubicBezTo>
                    <a:pt x="676" y="1"/>
                    <a:pt x="470" y="72"/>
                    <a:pt x="339" y="202"/>
                  </a:cubicBezTo>
                  <a:cubicBezTo>
                    <a:pt x="1" y="528"/>
                    <a:pt x="176" y="1300"/>
                    <a:pt x="312" y="1734"/>
                  </a:cubicBezTo>
                  <a:cubicBezTo>
                    <a:pt x="515" y="2370"/>
                    <a:pt x="827" y="2966"/>
                    <a:pt x="1125" y="3264"/>
                  </a:cubicBezTo>
                  <a:cubicBezTo>
                    <a:pt x="1449" y="3596"/>
                    <a:pt x="1873" y="3756"/>
                    <a:pt x="2294" y="3756"/>
                  </a:cubicBezTo>
                  <a:cubicBezTo>
                    <a:pt x="2646" y="3756"/>
                    <a:pt x="2995" y="3644"/>
                    <a:pt x="3280" y="3427"/>
                  </a:cubicBezTo>
                  <a:lnTo>
                    <a:pt x="4011" y="4146"/>
                  </a:lnTo>
                  <a:cubicBezTo>
                    <a:pt x="4045" y="4186"/>
                    <a:pt x="4096" y="4207"/>
                    <a:pt x="4148" y="4207"/>
                  </a:cubicBezTo>
                  <a:cubicBezTo>
                    <a:pt x="4200" y="4207"/>
                    <a:pt x="4255" y="4186"/>
                    <a:pt x="4295" y="4146"/>
                  </a:cubicBezTo>
                  <a:cubicBezTo>
                    <a:pt x="4377" y="4064"/>
                    <a:pt x="4377" y="3942"/>
                    <a:pt x="4295" y="3861"/>
                  </a:cubicBezTo>
                  <a:lnTo>
                    <a:pt x="3564" y="3129"/>
                  </a:lnTo>
                  <a:cubicBezTo>
                    <a:pt x="4051" y="2506"/>
                    <a:pt x="4011" y="1584"/>
                    <a:pt x="3415" y="975"/>
                  </a:cubicBezTo>
                  <a:cubicBezTo>
                    <a:pt x="3184" y="744"/>
                    <a:pt x="2765" y="500"/>
                    <a:pt x="2263" y="311"/>
                  </a:cubicBezTo>
                  <a:cubicBezTo>
                    <a:pt x="2234" y="296"/>
                    <a:pt x="2205" y="289"/>
                    <a:pt x="2177" y="289"/>
                  </a:cubicBezTo>
                  <a:cubicBezTo>
                    <a:pt x="2100" y="289"/>
                    <a:pt x="2032" y="340"/>
                    <a:pt x="1992" y="419"/>
                  </a:cubicBezTo>
                  <a:cubicBezTo>
                    <a:pt x="1952" y="528"/>
                    <a:pt x="2006" y="650"/>
                    <a:pt x="2114" y="690"/>
                  </a:cubicBezTo>
                  <a:cubicBezTo>
                    <a:pt x="2548" y="867"/>
                    <a:pt x="2927" y="1084"/>
                    <a:pt x="3117" y="1273"/>
                  </a:cubicBezTo>
                  <a:cubicBezTo>
                    <a:pt x="3564" y="1707"/>
                    <a:pt x="3605" y="2370"/>
                    <a:pt x="3280" y="2845"/>
                  </a:cubicBezTo>
                  <a:lnTo>
                    <a:pt x="3211" y="2777"/>
                  </a:lnTo>
                  <a:lnTo>
                    <a:pt x="3211" y="1626"/>
                  </a:lnTo>
                  <a:cubicBezTo>
                    <a:pt x="3211" y="1517"/>
                    <a:pt x="3117" y="1422"/>
                    <a:pt x="2994" y="1422"/>
                  </a:cubicBezTo>
                  <a:cubicBezTo>
                    <a:pt x="2886" y="1422"/>
                    <a:pt x="2792" y="1517"/>
                    <a:pt x="2792" y="1626"/>
                  </a:cubicBezTo>
                  <a:lnTo>
                    <a:pt x="2792" y="2357"/>
                  </a:lnTo>
                  <a:lnTo>
                    <a:pt x="2440" y="2005"/>
                  </a:lnTo>
                  <a:lnTo>
                    <a:pt x="2440" y="1382"/>
                  </a:lnTo>
                  <a:cubicBezTo>
                    <a:pt x="2440" y="1273"/>
                    <a:pt x="2344" y="1178"/>
                    <a:pt x="2236" y="1178"/>
                  </a:cubicBezTo>
                  <a:cubicBezTo>
                    <a:pt x="2127" y="1178"/>
                    <a:pt x="2033" y="1273"/>
                    <a:pt x="2033" y="1382"/>
                  </a:cubicBezTo>
                  <a:lnTo>
                    <a:pt x="2033" y="1598"/>
                  </a:lnTo>
                  <a:lnTo>
                    <a:pt x="1247" y="813"/>
                  </a:lnTo>
                  <a:cubicBezTo>
                    <a:pt x="1207" y="772"/>
                    <a:pt x="1156" y="752"/>
                    <a:pt x="1105" y="752"/>
                  </a:cubicBezTo>
                  <a:cubicBezTo>
                    <a:pt x="1054" y="752"/>
                    <a:pt x="1003" y="772"/>
                    <a:pt x="962" y="813"/>
                  </a:cubicBezTo>
                  <a:cubicBezTo>
                    <a:pt x="881" y="894"/>
                    <a:pt x="881" y="1029"/>
                    <a:pt x="962" y="1111"/>
                  </a:cubicBezTo>
                  <a:lnTo>
                    <a:pt x="1464" y="1611"/>
                  </a:lnTo>
                  <a:lnTo>
                    <a:pt x="1274" y="1611"/>
                  </a:lnTo>
                  <a:cubicBezTo>
                    <a:pt x="1166" y="1611"/>
                    <a:pt x="1070" y="1693"/>
                    <a:pt x="1070" y="1815"/>
                  </a:cubicBezTo>
                  <a:cubicBezTo>
                    <a:pt x="1070" y="1924"/>
                    <a:pt x="1166" y="2018"/>
                    <a:pt x="1274" y="2018"/>
                  </a:cubicBezTo>
                  <a:lnTo>
                    <a:pt x="1870" y="2018"/>
                  </a:lnTo>
                  <a:lnTo>
                    <a:pt x="2196" y="2343"/>
                  </a:lnTo>
                  <a:lnTo>
                    <a:pt x="1775" y="2343"/>
                  </a:lnTo>
                  <a:cubicBezTo>
                    <a:pt x="1654" y="2343"/>
                    <a:pt x="1572" y="2439"/>
                    <a:pt x="1572" y="2547"/>
                  </a:cubicBezTo>
                  <a:cubicBezTo>
                    <a:pt x="1572" y="2655"/>
                    <a:pt x="1654" y="2750"/>
                    <a:pt x="1775" y="2750"/>
                  </a:cubicBezTo>
                  <a:lnTo>
                    <a:pt x="2602" y="2750"/>
                  </a:lnTo>
                  <a:lnTo>
                    <a:pt x="2981" y="3129"/>
                  </a:lnTo>
                  <a:cubicBezTo>
                    <a:pt x="2780" y="3271"/>
                    <a:pt x="2539" y="3344"/>
                    <a:pt x="2295" y="3344"/>
                  </a:cubicBezTo>
                  <a:cubicBezTo>
                    <a:pt x="1981" y="3344"/>
                    <a:pt x="1661" y="3224"/>
                    <a:pt x="1410" y="2980"/>
                  </a:cubicBezTo>
                  <a:cubicBezTo>
                    <a:pt x="1166" y="2723"/>
                    <a:pt x="881" y="2181"/>
                    <a:pt x="705" y="1611"/>
                  </a:cubicBezTo>
                  <a:cubicBezTo>
                    <a:pt x="515" y="988"/>
                    <a:pt x="529" y="582"/>
                    <a:pt x="637" y="487"/>
                  </a:cubicBezTo>
                  <a:cubicBezTo>
                    <a:pt x="675" y="449"/>
                    <a:pt x="775" y="411"/>
                    <a:pt x="949" y="411"/>
                  </a:cubicBezTo>
                  <a:cubicBezTo>
                    <a:pt x="1022" y="411"/>
                    <a:pt x="1107" y="417"/>
                    <a:pt x="1206" y="433"/>
                  </a:cubicBezTo>
                  <a:cubicBezTo>
                    <a:pt x="1215" y="434"/>
                    <a:pt x="1223" y="435"/>
                    <a:pt x="1232" y="435"/>
                  </a:cubicBezTo>
                  <a:cubicBezTo>
                    <a:pt x="1341" y="435"/>
                    <a:pt x="1425" y="357"/>
                    <a:pt x="1450" y="257"/>
                  </a:cubicBezTo>
                  <a:cubicBezTo>
                    <a:pt x="1464" y="148"/>
                    <a:pt x="1383" y="40"/>
                    <a:pt x="1274" y="27"/>
                  </a:cubicBezTo>
                  <a:cubicBezTo>
                    <a:pt x="1159" y="9"/>
                    <a:pt x="1053" y="1"/>
                    <a:pt x="9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43"/>
          <p:cNvSpPr/>
          <p:nvPr/>
        </p:nvSpPr>
        <p:spPr>
          <a:xfrm>
            <a:off x="6761320" y="499660"/>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414"/>
        <p:cNvGrpSpPr/>
        <p:nvPr/>
      </p:nvGrpSpPr>
      <p:grpSpPr>
        <a:xfrm>
          <a:off x="0" y="0"/>
          <a:ext cx="0" cy="0"/>
          <a:chOff x="0" y="0"/>
          <a:chExt cx="0" cy="0"/>
        </a:xfrm>
      </p:grpSpPr>
      <p:sp>
        <p:nvSpPr>
          <p:cNvPr id="1415" name="Google Shape;1415;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 </a:t>
            </a:r>
            <a:endParaRPr lang="en-US" altLang="en-GB">
              <a:solidFill>
                <a:schemeClr val="dk2"/>
              </a:solidFill>
            </a:endParaRPr>
          </a:p>
        </p:txBody>
      </p:sp>
      <p:sp>
        <p:nvSpPr>
          <p:cNvPr id="1417" name="Google Shape;1417;p40"/>
          <p:cNvSpPr/>
          <p:nvPr/>
        </p:nvSpPr>
        <p:spPr>
          <a:xfrm>
            <a:off x="3210225" y="1440663"/>
            <a:ext cx="2876400" cy="1795200"/>
          </a:xfrm>
          <a:prstGeom prst="round2SameRect">
            <a:avLst>
              <a:gd name="adj1" fmla="val 5789"/>
              <a:gd name="adj2" fmla="val 0"/>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0"/>
          <p:cNvSpPr/>
          <p:nvPr/>
        </p:nvSpPr>
        <p:spPr>
          <a:xfrm rot="10800000">
            <a:off x="2979950" y="3235675"/>
            <a:ext cx="3337200" cy="208200"/>
          </a:xfrm>
          <a:prstGeom prst="round2SameRect">
            <a:avLst>
              <a:gd name="adj1" fmla="val 34042"/>
              <a:gd name="adj2" fmla="val 0"/>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0"/>
          <p:cNvSpPr/>
          <p:nvPr/>
        </p:nvSpPr>
        <p:spPr>
          <a:xfrm>
            <a:off x="4613333" y="1512950"/>
            <a:ext cx="70200" cy="702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20" name="Google Shape;1420;p40" descr="C:\Users\Muhammad Zahid\Downloads\Picture1.pngPicture1"/>
          <p:cNvPicPr preferRelativeResize="0"/>
          <p:nvPr/>
        </p:nvPicPr>
        <p:blipFill>
          <a:blip r:embed="rId3"/>
          <a:srcRect t="959" b="959"/>
          <a:stretch>
            <a:fillRect/>
          </a:stretch>
        </p:blipFill>
        <p:spPr>
          <a:xfrm>
            <a:off x="3279276" y="1659349"/>
            <a:ext cx="2729528" cy="1530026"/>
          </a:xfrm>
          <a:prstGeom prst="rect">
            <a:avLst/>
          </a:prstGeom>
          <a:noFill/>
          <a:ln>
            <a:noFill/>
          </a:ln>
        </p:spPr>
      </p:pic>
      <p:sp>
        <p:nvSpPr>
          <p:cNvPr id="1421" name="Google Shape;1421;p40"/>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1422" name="Google Shape;1422;p40"/>
          <p:cNvGrpSpPr/>
          <p:nvPr/>
        </p:nvGrpSpPr>
        <p:grpSpPr>
          <a:xfrm>
            <a:off x="709930" y="378460"/>
            <a:ext cx="1433195" cy="1417955"/>
            <a:chOff x="2214529" y="2433804"/>
            <a:chExt cx="2706110" cy="2676600"/>
          </a:xfrm>
        </p:grpSpPr>
        <p:sp>
          <p:nvSpPr>
            <p:cNvPr id="1423" name="Google Shape;1423;p40"/>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0"/>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0"/>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0"/>
            <p:cNvSpPr/>
            <p:nvPr/>
          </p:nvSpPr>
          <p:spPr>
            <a:xfrm>
              <a:off x="2316805" y="31969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7" name="Google Shape;1427;p40"/>
            <p:cNvGrpSpPr/>
            <p:nvPr/>
          </p:nvGrpSpPr>
          <p:grpSpPr>
            <a:xfrm>
              <a:off x="2343091" y="3325866"/>
              <a:ext cx="301143" cy="95916"/>
              <a:chOff x="5581225" y="1820025"/>
              <a:chExt cx="463725" cy="147700"/>
            </a:xfrm>
          </p:grpSpPr>
          <p:sp>
            <p:nvSpPr>
              <p:cNvPr id="1428" name="Google Shape;1428;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1" name="Google Shape;1441;p40"/>
            <p:cNvSpPr/>
            <p:nvPr/>
          </p:nvSpPr>
          <p:spPr>
            <a:xfrm>
              <a:off x="4354930" y="33383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2" name="Google Shape;1442;p40"/>
            <p:cNvGrpSpPr/>
            <p:nvPr/>
          </p:nvGrpSpPr>
          <p:grpSpPr>
            <a:xfrm>
              <a:off x="4381216" y="3467266"/>
              <a:ext cx="301143" cy="95916"/>
              <a:chOff x="5581225" y="1820025"/>
              <a:chExt cx="463725" cy="147700"/>
            </a:xfrm>
          </p:grpSpPr>
          <p:sp>
            <p:nvSpPr>
              <p:cNvPr id="1443" name="Google Shape;1443;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6" name="Google Shape;1456;p40"/>
            <p:cNvSpPr/>
            <p:nvPr/>
          </p:nvSpPr>
          <p:spPr>
            <a:xfrm>
              <a:off x="3163480" y="4603504"/>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7" name="Google Shape;1457;p40"/>
            <p:cNvGrpSpPr/>
            <p:nvPr/>
          </p:nvGrpSpPr>
          <p:grpSpPr>
            <a:xfrm>
              <a:off x="3189766" y="4732391"/>
              <a:ext cx="301143" cy="95916"/>
              <a:chOff x="5581225" y="1820025"/>
              <a:chExt cx="463725" cy="147700"/>
            </a:xfrm>
          </p:grpSpPr>
          <p:sp>
            <p:nvSpPr>
              <p:cNvPr id="1458" name="Google Shape;1458;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 name="Google Shape;1471;p40"/>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2" name="Google Shape;1472;p40"/>
            <p:cNvGrpSpPr/>
            <p:nvPr/>
          </p:nvGrpSpPr>
          <p:grpSpPr>
            <a:xfrm>
              <a:off x="3390682" y="3715768"/>
              <a:ext cx="353683" cy="112666"/>
              <a:chOff x="5581225" y="1820025"/>
              <a:chExt cx="463725" cy="147700"/>
            </a:xfrm>
          </p:grpSpPr>
          <p:sp>
            <p:nvSpPr>
              <p:cNvPr id="1473" name="Google Shape;1473;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6" name="Google Shape;1486;p40"/>
          <p:cNvGrpSpPr/>
          <p:nvPr/>
        </p:nvGrpSpPr>
        <p:grpSpPr>
          <a:xfrm flipH="1">
            <a:off x="6785971" y="2987672"/>
            <a:ext cx="976365" cy="965717"/>
            <a:chOff x="2214529" y="2433804"/>
            <a:chExt cx="2706110" cy="2676600"/>
          </a:xfrm>
        </p:grpSpPr>
        <p:sp>
          <p:nvSpPr>
            <p:cNvPr id="1487" name="Google Shape;1487;p40"/>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0"/>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40"/>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40"/>
            <p:cNvSpPr/>
            <p:nvPr/>
          </p:nvSpPr>
          <p:spPr>
            <a:xfrm>
              <a:off x="2316805" y="31969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 name="Google Shape;1491;p40"/>
            <p:cNvGrpSpPr/>
            <p:nvPr/>
          </p:nvGrpSpPr>
          <p:grpSpPr>
            <a:xfrm>
              <a:off x="2343091" y="3325866"/>
              <a:ext cx="301143" cy="95916"/>
              <a:chOff x="5581225" y="1820025"/>
              <a:chExt cx="463725" cy="147700"/>
            </a:xfrm>
          </p:grpSpPr>
          <p:sp>
            <p:nvSpPr>
              <p:cNvPr id="1492" name="Google Shape;1492;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5" name="Google Shape;1505;p40"/>
            <p:cNvSpPr/>
            <p:nvPr/>
          </p:nvSpPr>
          <p:spPr>
            <a:xfrm>
              <a:off x="4354930" y="33383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6" name="Google Shape;1506;p40"/>
            <p:cNvGrpSpPr/>
            <p:nvPr/>
          </p:nvGrpSpPr>
          <p:grpSpPr>
            <a:xfrm>
              <a:off x="4381216" y="3467266"/>
              <a:ext cx="301143" cy="95916"/>
              <a:chOff x="5581225" y="1820025"/>
              <a:chExt cx="463725" cy="147700"/>
            </a:xfrm>
          </p:grpSpPr>
          <p:sp>
            <p:nvSpPr>
              <p:cNvPr id="1507" name="Google Shape;1507;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0" name="Google Shape;1520;p40"/>
            <p:cNvSpPr/>
            <p:nvPr/>
          </p:nvSpPr>
          <p:spPr>
            <a:xfrm>
              <a:off x="3163480" y="4603504"/>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1" name="Google Shape;1521;p40"/>
            <p:cNvGrpSpPr/>
            <p:nvPr/>
          </p:nvGrpSpPr>
          <p:grpSpPr>
            <a:xfrm>
              <a:off x="3189766" y="4732391"/>
              <a:ext cx="301143" cy="95916"/>
              <a:chOff x="5581225" y="1820025"/>
              <a:chExt cx="463725" cy="147700"/>
            </a:xfrm>
          </p:grpSpPr>
          <p:sp>
            <p:nvSpPr>
              <p:cNvPr id="1522" name="Google Shape;1522;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 name="Google Shape;1535;p40"/>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6" name="Google Shape;1536;p40"/>
            <p:cNvGrpSpPr/>
            <p:nvPr/>
          </p:nvGrpSpPr>
          <p:grpSpPr>
            <a:xfrm>
              <a:off x="3390682" y="3715768"/>
              <a:ext cx="353683" cy="112666"/>
              <a:chOff x="5581225" y="1820025"/>
              <a:chExt cx="463725" cy="147700"/>
            </a:xfrm>
          </p:grpSpPr>
          <p:sp>
            <p:nvSpPr>
              <p:cNvPr id="1537" name="Google Shape;1537;p40"/>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0"/>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0"/>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0"/>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0"/>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0"/>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0"/>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0"/>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0"/>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0"/>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0"/>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0"/>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0"/>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50" name="Google Shape;1550;p40"/>
          <p:cNvGrpSpPr/>
          <p:nvPr/>
        </p:nvGrpSpPr>
        <p:grpSpPr>
          <a:xfrm rot="-1147875">
            <a:off x="814828" y="2377359"/>
            <a:ext cx="166676" cy="166676"/>
            <a:chOff x="2810757" y="1723146"/>
            <a:chExt cx="719700" cy="719700"/>
          </a:xfrm>
        </p:grpSpPr>
        <p:sp>
          <p:nvSpPr>
            <p:cNvPr id="1551" name="Google Shape;1551;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2" name="Google Shape;1552;p40"/>
            <p:cNvGrpSpPr/>
            <p:nvPr/>
          </p:nvGrpSpPr>
          <p:grpSpPr>
            <a:xfrm>
              <a:off x="2938725" y="1995263"/>
              <a:ext cx="463750" cy="159925"/>
              <a:chOff x="5593400" y="2441250"/>
              <a:chExt cx="463750" cy="159925"/>
            </a:xfrm>
          </p:grpSpPr>
          <p:sp>
            <p:nvSpPr>
              <p:cNvPr id="1553" name="Google Shape;1553;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66" name="Google Shape;1566;p40"/>
          <p:cNvGrpSpPr/>
          <p:nvPr/>
        </p:nvGrpSpPr>
        <p:grpSpPr>
          <a:xfrm rot="2388904">
            <a:off x="1992780" y="3058549"/>
            <a:ext cx="166687" cy="166687"/>
            <a:chOff x="2810757" y="1723146"/>
            <a:chExt cx="719700" cy="719700"/>
          </a:xfrm>
        </p:grpSpPr>
        <p:sp>
          <p:nvSpPr>
            <p:cNvPr id="1567" name="Google Shape;1567;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8" name="Google Shape;1568;p40"/>
            <p:cNvGrpSpPr/>
            <p:nvPr/>
          </p:nvGrpSpPr>
          <p:grpSpPr>
            <a:xfrm>
              <a:off x="2938725" y="1995263"/>
              <a:ext cx="463750" cy="159925"/>
              <a:chOff x="5593400" y="2441250"/>
              <a:chExt cx="463750" cy="159925"/>
            </a:xfrm>
          </p:grpSpPr>
          <p:sp>
            <p:nvSpPr>
              <p:cNvPr id="1569" name="Google Shape;1569;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82" name="Google Shape;1582;p40"/>
          <p:cNvGrpSpPr/>
          <p:nvPr/>
        </p:nvGrpSpPr>
        <p:grpSpPr>
          <a:xfrm rot="605810">
            <a:off x="1032612" y="4079094"/>
            <a:ext cx="166673" cy="166673"/>
            <a:chOff x="2810757" y="1723146"/>
            <a:chExt cx="719700" cy="719700"/>
          </a:xfrm>
        </p:grpSpPr>
        <p:sp>
          <p:nvSpPr>
            <p:cNvPr id="1583" name="Google Shape;1583;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84" name="Google Shape;1584;p40"/>
            <p:cNvGrpSpPr/>
            <p:nvPr/>
          </p:nvGrpSpPr>
          <p:grpSpPr>
            <a:xfrm>
              <a:off x="2938725" y="1995263"/>
              <a:ext cx="463750" cy="159925"/>
              <a:chOff x="5593400" y="2441250"/>
              <a:chExt cx="463750" cy="159925"/>
            </a:xfrm>
          </p:grpSpPr>
          <p:sp>
            <p:nvSpPr>
              <p:cNvPr id="1585" name="Google Shape;1585;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598" name="Google Shape;1598;p40"/>
          <p:cNvGrpSpPr/>
          <p:nvPr/>
        </p:nvGrpSpPr>
        <p:grpSpPr>
          <a:xfrm rot="1147875" flipH="1">
            <a:off x="6748820" y="1698789"/>
            <a:ext cx="166676" cy="166676"/>
            <a:chOff x="2810757" y="1723146"/>
            <a:chExt cx="719700" cy="719700"/>
          </a:xfrm>
        </p:grpSpPr>
        <p:sp>
          <p:nvSpPr>
            <p:cNvPr id="1599" name="Google Shape;1599;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0" name="Google Shape;1600;p40"/>
            <p:cNvGrpSpPr/>
            <p:nvPr/>
          </p:nvGrpSpPr>
          <p:grpSpPr>
            <a:xfrm>
              <a:off x="2938725" y="1995263"/>
              <a:ext cx="463750" cy="159925"/>
              <a:chOff x="5593400" y="2441250"/>
              <a:chExt cx="463750" cy="159925"/>
            </a:xfrm>
          </p:grpSpPr>
          <p:sp>
            <p:nvSpPr>
              <p:cNvPr id="1601" name="Google Shape;1601;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14" name="Google Shape;1614;p40"/>
          <p:cNvGrpSpPr/>
          <p:nvPr/>
        </p:nvGrpSpPr>
        <p:grpSpPr>
          <a:xfrm rot="-398774">
            <a:off x="8190108" y="2912651"/>
            <a:ext cx="166651" cy="166651"/>
            <a:chOff x="2810757" y="1723146"/>
            <a:chExt cx="719700" cy="719700"/>
          </a:xfrm>
        </p:grpSpPr>
        <p:sp>
          <p:nvSpPr>
            <p:cNvPr id="1615" name="Google Shape;1615;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6" name="Google Shape;1616;p40"/>
            <p:cNvGrpSpPr/>
            <p:nvPr/>
          </p:nvGrpSpPr>
          <p:grpSpPr>
            <a:xfrm>
              <a:off x="2938725" y="1995263"/>
              <a:ext cx="463750" cy="159925"/>
              <a:chOff x="5593400" y="2441250"/>
              <a:chExt cx="463750" cy="159925"/>
            </a:xfrm>
          </p:grpSpPr>
          <p:sp>
            <p:nvSpPr>
              <p:cNvPr id="1617" name="Google Shape;1617;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630" name="Google Shape;1630;p40"/>
          <p:cNvGrpSpPr/>
          <p:nvPr/>
        </p:nvGrpSpPr>
        <p:grpSpPr>
          <a:xfrm rot="-2700000">
            <a:off x="7221618" y="4353100"/>
            <a:ext cx="166717" cy="166717"/>
            <a:chOff x="2810757" y="1723146"/>
            <a:chExt cx="719700" cy="719700"/>
          </a:xfrm>
        </p:grpSpPr>
        <p:sp>
          <p:nvSpPr>
            <p:cNvPr id="1631" name="Google Shape;1631;p40"/>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32" name="Google Shape;1632;p40"/>
            <p:cNvGrpSpPr/>
            <p:nvPr/>
          </p:nvGrpSpPr>
          <p:grpSpPr>
            <a:xfrm>
              <a:off x="2938725" y="1995263"/>
              <a:ext cx="463750" cy="159925"/>
              <a:chOff x="5593400" y="2441250"/>
              <a:chExt cx="463750" cy="159925"/>
            </a:xfrm>
          </p:grpSpPr>
          <p:sp>
            <p:nvSpPr>
              <p:cNvPr id="1633" name="Google Shape;1633;p40"/>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0"/>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8" name="Google Shape;808;p33"/>
          <p:cNvSpPr txBox="1">
            <a:spLocks noGrp="1"/>
          </p:cNvSpPr>
          <p:nvPr/>
        </p:nvSpPr>
        <p:spPr>
          <a:xfrm>
            <a:off x="3554095" y="1564640"/>
            <a:ext cx="2188845" cy="105346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itter ExtraBold"/>
              <a:buNone/>
              <a:defRPr sz="3600" b="0" i="0" u="none" strike="noStrike" cap="none">
                <a:solidFill>
                  <a:schemeClr val="dk2"/>
                </a:solidFill>
                <a:latin typeface="Bitter ExtraBold"/>
                <a:ea typeface="Bitter ExtraBold"/>
                <a:cs typeface="Bitter ExtraBold"/>
                <a:sym typeface="Bitter ExtraBold"/>
              </a:defRPr>
            </a:lvl1pPr>
            <a:lvl2pPr marR="0" lvl="1"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2pPr>
            <a:lvl3pPr marR="0" lvl="2"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3pPr>
            <a:lvl4pPr marR="0" lvl="3"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4pPr>
            <a:lvl5pPr marR="0" lvl="4"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5pPr>
            <a:lvl6pPr marR="0" lvl="5"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6pPr>
            <a:lvl7pPr marR="0" lvl="6"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7pPr>
            <a:lvl8pPr marR="0" lvl="7"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8pPr>
            <a:lvl9pPr marR="0" lvl="8"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9pPr>
          </a:lstStyle>
          <a:p>
            <a:pPr marL="0" lvl="0" indent="0" algn="ctr" rtl="0">
              <a:spcBef>
                <a:spcPts val="0"/>
              </a:spcBef>
              <a:spcAft>
                <a:spcPts val="0"/>
              </a:spcAft>
              <a:buNone/>
            </a:pPr>
            <a:r>
              <a:rPr lang="en-GB" sz="6000" dirty="0">
                <a:solidFill>
                  <a:schemeClr val="tx1"/>
                </a:solidFill>
              </a:rPr>
              <a:t>0</a:t>
            </a:r>
            <a:r>
              <a:rPr lang="en-US" altLang="en-GB" sz="6000" dirty="0">
                <a:solidFill>
                  <a:schemeClr val="tx1"/>
                </a:solidFill>
              </a:rPr>
              <a:t>3</a:t>
            </a:r>
          </a:p>
        </p:txBody>
      </p:sp>
      <p:sp>
        <p:nvSpPr>
          <p:cNvPr id="807" name="Google Shape;807;p33"/>
          <p:cNvSpPr txBox="1">
            <a:spLocks noGrp="1"/>
          </p:cNvSpPr>
          <p:nvPr/>
        </p:nvSpPr>
        <p:spPr>
          <a:xfrm>
            <a:off x="3420110" y="2590800"/>
            <a:ext cx="2454910" cy="8636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600"/>
              <a:buFont typeface="Bitter ExtraBold"/>
              <a:buNone/>
              <a:defRPr sz="3600" b="0" i="0" u="none" strike="noStrike" cap="none">
                <a:solidFill>
                  <a:schemeClr val="dk2"/>
                </a:solidFill>
                <a:latin typeface="Bitter ExtraBold"/>
                <a:ea typeface="Bitter ExtraBold"/>
                <a:cs typeface="Bitter ExtraBold"/>
                <a:sym typeface="Bitter ExtraBold"/>
              </a:defRPr>
            </a:lvl1pPr>
            <a:lvl2pPr marR="0" lvl="1"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2pPr>
            <a:lvl3pPr marR="0" lvl="2"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3pPr>
            <a:lvl4pPr marR="0" lvl="3"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4pPr>
            <a:lvl5pPr marR="0" lvl="4"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5pPr>
            <a:lvl6pPr marR="0" lvl="5"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6pPr>
            <a:lvl7pPr marR="0" lvl="6"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7pPr>
            <a:lvl8pPr marR="0" lvl="7"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8pPr>
            <a:lvl9pPr marR="0" lvl="8" algn="ctr" rtl="0">
              <a:lnSpc>
                <a:spcPct val="100000"/>
              </a:lnSpc>
              <a:spcBef>
                <a:spcPts val="0"/>
              </a:spcBef>
              <a:spcAft>
                <a:spcPts val="0"/>
              </a:spcAft>
              <a:buClr>
                <a:schemeClr val="dk1"/>
              </a:buClr>
              <a:buSzPts val="3600"/>
              <a:buFont typeface="Bitter ExtraBold"/>
              <a:buNone/>
              <a:defRPr sz="3600" b="0" i="0" u="none" strike="noStrike" cap="none">
                <a:solidFill>
                  <a:schemeClr val="dk1"/>
                </a:solidFill>
                <a:latin typeface="Bitter ExtraBold"/>
                <a:ea typeface="Bitter ExtraBold"/>
                <a:cs typeface="Bitter ExtraBold"/>
                <a:sym typeface="Bitter ExtraBold"/>
              </a:defRPr>
            </a:lvl9pPr>
          </a:lstStyle>
          <a:p>
            <a:pPr marL="0" lvl="0" indent="0" algn="ctr" rtl="0">
              <a:spcBef>
                <a:spcPts val="0"/>
              </a:spcBef>
              <a:spcAft>
                <a:spcPts val="0"/>
              </a:spcAft>
              <a:buNone/>
            </a:pPr>
            <a:r>
              <a:rPr lang="en-US" altLang="en-GB" sz="2800" dirty="0"/>
              <a:t>Applications</a:t>
            </a:r>
          </a:p>
        </p:txBody>
      </p:sp>
      <p:sp>
        <p:nvSpPr>
          <p:cNvPr id="802" name="Google Shape;802;p32"/>
          <p:cNvSpPr/>
          <p:nvPr/>
        </p:nvSpPr>
        <p:spPr>
          <a:xfrm>
            <a:off x="4105910" y="2510155"/>
            <a:ext cx="1105535" cy="124460"/>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Subtitle 1"/>
          <p:cNvSpPr/>
          <p:nvPr/>
        </p:nvSpPr>
        <p:spPr>
          <a:xfrm>
            <a:off x="3208655" y="3129915"/>
            <a:ext cx="2877820" cy="41719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r>
              <a:rPr lang="en-US">
                <a:solidFill>
                  <a:schemeClr val="bg1">
                    <a:lumMod val="75000"/>
                  </a:schemeClr>
                </a:solidFill>
              </a:rPr>
              <a:t>of semi-conductors</a:t>
            </a:r>
          </a:p>
        </p:txBody>
      </p:sp>
      <p:sp>
        <p:nvSpPr>
          <p:cNvPr id="3" name="Subtitle 2"/>
          <p:cNvSpPr>
            <a:spLocks noGrp="1"/>
          </p:cNvSpPr>
          <p:nvPr>
            <p:ph type="subTitle" idx="1"/>
          </p:nvPr>
        </p:nvSpPr>
        <p:spPr>
          <a:xfrm>
            <a:off x="53340" y="4659630"/>
            <a:ext cx="758825" cy="408940"/>
          </a:xfrm>
        </p:spPr>
        <p:txBody>
          <a:bodyPr/>
          <a:lstStyle/>
          <a:p>
            <a:r>
              <a:rPr lang="en-US"/>
              <a:t> </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426"/>
        <p:cNvGrpSpPr/>
        <p:nvPr/>
      </p:nvGrpSpPr>
      <p:grpSpPr>
        <a:xfrm>
          <a:off x="0" y="0"/>
          <a:ext cx="0" cy="0"/>
          <a:chOff x="0" y="0"/>
          <a:chExt cx="0" cy="0"/>
        </a:xfrm>
      </p:grpSpPr>
      <p:sp>
        <p:nvSpPr>
          <p:cNvPr id="6427" name="Google Shape;6427;p48"/>
          <p:cNvSpPr txBox="1">
            <a:spLocks noGrp="1"/>
          </p:cNvSpPr>
          <p:nvPr>
            <p:ph type="title"/>
          </p:nvPr>
        </p:nvSpPr>
        <p:spPr>
          <a:xfrm>
            <a:off x="459740" y="393700"/>
            <a:ext cx="3189605"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rPr>
              <a:t>Applications</a:t>
            </a:r>
          </a:p>
        </p:txBody>
      </p:sp>
      <p:sp>
        <p:nvSpPr>
          <p:cNvPr id="6487" name="Google Shape;6487;p48"/>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cxnSp>
        <p:nvCxnSpPr>
          <p:cNvPr id="35" name="Google Shape;6478;p48"/>
          <p:cNvCxnSpPr/>
          <p:nvPr/>
        </p:nvCxnSpPr>
        <p:spPr>
          <a:xfrm rot="10800000">
            <a:off x="952905" y="1672255"/>
            <a:ext cx="452700" cy="0"/>
          </a:xfrm>
          <a:prstGeom prst="straightConnector1">
            <a:avLst/>
          </a:prstGeom>
          <a:noFill/>
          <a:ln w="19050" cap="flat" cmpd="sng">
            <a:solidFill>
              <a:schemeClr val="dk1"/>
            </a:solidFill>
            <a:prstDash val="dot"/>
            <a:round/>
            <a:headEnd type="none" w="med" len="med"/>
            <a:tailEnd type="none" w="med" len="med"/>
          </a:ln>
        </p:spPr>
      </p:cxnSp>
      <p:cxnSp>
        <p:nvCxnSpPr>
          <p:cNvPr id="36" name="Google Shape;6481;p48"/>
          <p:cNvCxnSpPr/>
          <p:nvPr/>
        </p:nvCxnSpPr>
        <p:spPr>
          <a:xfrm rot="10800000">
            <a:off x="952905" y="2610479"/>
            <a:ext cx="452700" cy="0"/>
          </a:xfrm>
          <a:prstGeom prst="straightConnector1">
            <a:avLst/>
          </a:prstGeom>
          <a:noFill/>
          <a:ln w="19050" cap="flat" cmpd="sng">
            <a:solidFill>
              <a:schemeClr val="dk1"/>
            </a:solidFill>
            <a:prstDash val="dot"/>
            <a:round/>
            <a:headEnd type="none" w="med" len="med"/>
            <a:tailEnd type="none" w="med" len="med"/>
          </a:ln>
        </p:spPr>
      </p:cxnSp>
      <p:cxnSp>
        <p:nvCxnSpPr>
          <p:cNvPr id="37" name="Google Shape;6484;p48"/>
          <p:cNvCxnSpPr/>
          <p:nvPr/>
        </p:nvCxnSpPr>
        <p:spPr>
          <a:xfrm rot="10800000">
            <a:off x="952905" y="3548703"/>
            <a:ext cx="452700" cy="0"/>
          </a:xfrm>
          <a:prstGeom prst="straightConnector1">
            <a:avLst/>
          </a:prstGeom>
          <a:noFill/>
          <a:ln w="19050" cap="flat" cmpd="sng">
            <a:solidFill>
              <a:schemeClr val="dk1"/>
            </a:solidFill>
            <a:prstDash val="dot"/>
            <a:round/>
            <a:headEnd type="none" w="med" len="med"/>
            <a:tailEnd type="none" w="med" len="med"/>
          </a:ln>
        </p:spPr>
      </p:cxnSp>
      <p:sp>
        <p:nvSpPr>
          <p:cNvPr id="38" name="Google Shape;6436;p48"/>
          <p:cNvSpPr txBox="1">
            <a:spLocks noGrp="1"/>
          </p:cNvSpPr>
          <p:nvPr/>
        </p:nvSpPr>
        <p:spPr>
          <a:xfrm>
            <a:off x="1395095" y="1466850"/>
            <a:ext cx="1584325" cy="4108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sz="1800" dirty="0">
                <a:solidFill>
                  <a:schemeClr val="accent1"/>
                </a:solidFill>
                <a:latin typeface="Bitter ExtraBold"/>
                <a:ea typeface="Bitter ExtraBold"/>
                <a:cs typeface="Bitter ExtraBold"/>
                <a:sym typeface="Bitter ExtraBold"/>
              </a:rPr>
              <a:t>Transistors</a:t>
            </a:r>
          </a:p>
        </p:txBody>
      </p:sp>
      <p:sp>
        <p:nvSpPr>
          <p:cNvPr id="39" name="Google Shape;6439;p48"/>
          <p:cNvSpPr txBox="1">
            <a:spLocks noGrp="1"/>
          </p:cNvSpPr>
          <p:nvPr/>
        </p:nvSpPr>
        <p:spPr>
          <a:xfrm>
            <a:off x="1395095" y="2395612"/>
            <a:ext cx="2036557" cy="427173"/>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sz="1800" dirty="0">
                <a:solidFill>
                  <a:schemeClr val="accent2"/>
                </a:solidFill>
                <a:latin typeface="Bitter ExtraBold"/>
                <a:ea typeface="Bitter ExtraBold"/>
                <a:cs typeface="Bitter ExtraBold"/>
                <a:sym typeface="Bitter ExtraBold"/>
              </a:rPr>
              <a:t>Communication</a:t>
            </a:r>
          </a:p>
        </p:txBody>
      </p:sp>
      <p:sp>
        <p:nvSpPr>
          <p:cNvPr id="40" name="Google Shape;6442;p48"/>
          <p:cNvSpPr txBox="1">
            <a:spLocks noGrp="1"/>
          </p:cNvSpPr>
          <p:nvPr/>
        </p:nvSpPr>
        <p:spPr>
          <a:xfrm>
            <a:off x="1395345" y="3343203"/>
            <a:ext cx="1308000" cy="411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sz="1800">
                <a:solidFill>
                  <a:schemeClr val="lt2"/>
                </a:solidFill>
                <a:latin typeface="Bitter ExtraBold"/>
                <a:ea typeface="Bitter ExtraBold"/>
                <a:cs typeface="Bitter ExtraBold"/>
                <a:sym typeface="Bitter ExtraBold"/>
              </a:rPr>
              <a:t>Diodes</a:t>
            </a:r>
          </a:p>
        </p:txBody>
      </p:sp>
      <p:sp>
        <p:nvSpPr>
          <p:cNvPr id="41" name="Google Shape;6444;p48"/>
          <p:cNvSpPr/>
          <p:nvPr/>
        </p:nvSpPr>
        <p:spPr>
          <a:xfrm>
            <a:off x="406750" y="1338205"/>
            <a:ext cx="668100" cy="668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6445;p48"/>
          <p:cNvSpPr/>
          <p:nvPr/>
        </p:nvSpPr>
        <p:spPr>
          <a:xfrm>
            <a:off x="406750" y="2276429"/>
            <a:ext cx="668100" cy="668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446;p48"/>
          <p:cNvSpPr/>
          <p:nvPr/>
        </p:nvSpPr>
        <p:spPr>
          <a:xfrm>
            <a:off x="406750" y="3214653"/>
            <a:ext cx="668100" cy="668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 name="Google Shape;6454;p48"/>
          <p:cNvGrpSpPr/>
          <p:nvPr/>
        </p:nvGrpSpPr>
        <p:grpSpPr>
          <a:xfrm>
            <a:off x="563163" y="1501105"/>
            <a:ext cx="355250" cy="342300"/>
            <a:chOff x="4099213" y="1440600"/>
            <a:chExt cx="355250" cy="342300"/>
          </a:xfrm>
        </p:grpSpPr>
        <p:sp>
          <p:nvSpPr>
            <p:cNvPr id="51" name="Google Shape;6455;p48"/>
            <p:cNvSpPr/>
            <p:nvPr/>
          </p:nvSpPr>
          <p:spPr>
            <a:xfrm>
              <a:off x="4099213" y="1440600"/>
              <a:ext cx="355250" cy="342300"/>
            </a:xfrm>
            <a:custGeom>
              <a:avLst/>
              <a:gdLst/>
              <a:ahLst/>
              <a:cxnLst/>
              <a:rect l="l" t="t" r="r" b="b"/>
              <a:pathLst>
                <a:path w="14210" h="13692" extrusionOk="0">
                  <a:moveTo>
                    <a:pt x="7154" y="404"/>
                  </a:moveTo>
                  <a:cubicBezTo>
                    <a:pt x="9480" y="404"/>
                    <a:pt x="11786" y="1648"/>
                    <a:pt x="12941" y="4024"/>
                  </a:cubicBezTo>
                  <a:cubicBezTo>
                    <a:pt x="12988" y="4108"/>
                    <a:pt x="13067" y="4149"/>
                    <a:pt x="13150" y="4149"/>
                  </a:cubicBezTo>
                  <a:cubicBezTo>
                    <a:pt x="13161" y="4149"/>
                    <a:pt x="13173" y="4148"/>
                    <a:pt x="13184" y="4147"/>
                  </a:cubicBezTo>
                  <a:lnTo>
                    <a:pt x="13699" y="4024"/>
                  </a:lnTo>
                  <a:lnTo>
                    <a:pt x="13699" y="4024"/>
                  </a:lnTo>
                  <a:cubicBezTo>
                    <a:pt x="13256" y="5474"/>
                    <a:pt x="13162" y="5782"/>
                    <a:pt x="13163" y="5782"/>
                  </a:cubicBezTo>
                  <a:cubicBezTo>
                    <a:pt x="13163" y="5782"/>
                    <a:pt x="13215" y="5613"/>
                    <a:pt x="13217" y="5613"/>
                  </a:cubicBezTo>
                  <a:lnTo>
                    <a:pt x="13217" y="5613"/>
                  </a:lnTo>
                  <a:cubicBezTo>
                    <a:pt x="13218" y="5613"/>
                    <a:pt x="13169" y="5781"/>
                    <a:pt x="12968" y="6450"/>
                  </a:cubicBezTo>
                  <a:cubicBezTo>
                    <a:pt x="11653" y="5041"/>
                    <a:pt x="12168" y="5596"/>
                    <a:pt x="11233" y="4593"/>
                  </a:cubicBezTo>
                  <a:lnTo>
                    <a:pt x="11694" y="4485"/>
                  </a:lnTo>
                  <a:cubicBezTo>
                    <a:pt x="11830" y="4458"/>
                    <a:pt x="11884" y="4309"/>
                    <a:pt x="11815" y="4187"/>
                  </a:cubicBezTo>
                  <a:cubicBezTo>
                    <a:pt x="10867" y="2521"/>
                    <a:pt x="9078" y="1477"/>
                    <a:pt x="7154" y="1477"/>
                  </a:cubicBezTo>
                  <a:cubicBezTo>
                    <a:pt x="4851" y="1477"/>
                    <a:pt x="2806" y="2940"/>
                    <a:pt x="2074" y="5135"/>
                  </a:cubicBezTo>
                  <a:cubicBezTo>
                    <a:pt x="2033" y="5231"/>
                    <a:pt x="2087" y="5352"/>
                    <a:pt x="2195" y="5393"/>
                  </a:cubicBezTo>
                  <a:cubicBezTo>
                    <a:pt x="2214" y="5398"/>
                    <a:pt x="2233" y="5400"/>
                    <a:pt x="2252" y="5400"/>
                  </a:cubicBezTo>
                  <a:cubicBezTo>
                    <a:pt x="2343" y="5400"/>
                    <a:pt x="2431" y="5348"/>
                    <a:pt x="2453" y="5258"/>
                  </a:cubicBezTo>
                  <a:cubicBezTo>
                    <a:pt x="3144" y="3238"/>
                    <a:pt x="5028" y="1884"/>
                    <a:pt x="7154" y="1884"/>
                  </a:cubicBezTo>
                  <a:cubicBezTo>
                    <a:pt x="8849" y="1884"/>
                    <a:pt x="10420" y="2751"/>
                    <a:pt x="11315" y="4147"/>
                  </a:cubicBezTo>
                  <a:lnTo>
                    <a:pt x="10921" y="4241"/>
                  </a:lnTo>
                  <a:cubicBezTo>
                    <a:pt x="10704" y="4295"/>
                    <a:pt x="10637" y="4553"/>
                    <a:pt x="10786" y="4716"/>
                  </a:cubicBezTo>
                  <a:lnTo>
                    <a:pt x="12059" y="6071"/>
                  </a:lnTo>
                  <a:cubicBezTo>
                    <a:pt x="12507" y="9106"/>
                    <a:pt x="10189" y="11802"/>
                    <a:pt x="7154" y="11802"/>
                  </a:cubicBezTo>
                  <a:cubicBezTo>
                    <a:pt x="5461" y="11802"/>
                    <a:pt x="3903" y="10935"/>
                    <a:pt x="2995" y="9539"/>
                  </a:cubicBezTo>
                  <a:lnTo>
                    <a:pt x="3388" y="9444"/>
                  </a:lnTo>
                  <a:cubicBezTo>
                    <a:pt x="3604" y="9390"/>
                    <a:pt x="3673" y="9133"/>
                    <a:pt x="3523" y="8970"/>
                  </a:cubicBezTo>
                  <a:lnTo>
                    <a:pt x="2250" y="7615"/>
                  </a:lnTo>
                  <a:cubicBezTo>
                    <a:pt x="2182" y="7128"/>
                    <a:pt x="2182" y="6653"/>
                    <a:pt x="2237" y="6179"/>
                  </a:cubicBezTo>
                  <a:cubicBezTo>
                    <a:pt x="2264" y="6071"/>
                    <a:pt x="2182" y="5962"/>
                    <a:pt x="2060" y="5948"/>
                  </a:cubicBezTo>
                  <a:cubicBezTo>
                    <a:pt x="2052" y="5947"/>
                    <a:pt x="2045" y="5947"/>
                    <a:pt x="2037" y="5947"/>
                  </a:cubicBezTo>
                  <a:cubicBezTo>
                    <a:pt x="1937" y="5947"/>
                    <a:pt x="1842" y="6024"/>
                    <a:pt x="1830" y="6125"/>
                  </a:cubicBezTo>
                  <a:cubicBezTo>
                    <a:pt x="1789" y="6450"/>
                    <a:pt x="1776" y="6788"/>
                    <a:pt x="1789" y="7114"/>
                  </a:cubicBezTo>
                  <a:lnTo>
                    <a:pt x="1491" y="6802"/>
                  </a:lnTo>
                  <a:cubicBezTo>
                    <a:pt x="1434" y="6740"/>
                    <a:pt x="1361" y="6712"/>
                    <a:pt x="1288" y="6712"/>
                  </a:cubicBezTo>
                  <a:cubicBezTo>
                    <a:pt x="1172" y="6712"/>
                    <a:pt x="1059" y="6785"/>
                    <a:pt x="1017" y="6911"/>
                  </a:cubicBezTo>
                  <a:lnTo>
                    <a:pt x="773" y="7710"/>
                  </a:lnTo>
                  <a:cubicBezTo>
                    <a:pt x="556" y="5975"/>
                    <a:pt x="1003" y="4268"/>
                    <a:pt x="2074" y="2900"/>
                  </a:cubicBezTo>
                  <a:cubicBezTo>
                    <a:pt x="3382" y="1216"/>
                    <a:pt x="5274" y="404"/>
                    <a:pt x="7154" y="404"/>
                  </a:cubicBezTo>
                  <a:close/>
                  <a:moveTo>
                    <a:pt x="7154" y="1"/>
                  </a:moveTo>
                  <a:cubicBezTo>
                    <a:pt x="4974" y="1"/>
                    <a:pt x="3008" y="1030"/>
                    <a:pt x="1749" y="2642"/>
                  </a:cubicBezTo>
                  <a:cubicBezTo>
                    <a:pt x="448" y="4309"/>
                    <a:pt x="0" y="6463"/>
                    <a:pt x="515" y="8564"/>
                  </a:cubicBezTo>
                  <a:lnTo>
                    <a:pt x="150" y="9756"/>
                  </a:lnTo>
                  <a:cubicBezTo>
                    <a:pt x="101" y="9953"/>
                    <a:pt x="241" y="10127"/>
                    <a:pt x="429" y="10127"/>
                  </a:cubicBezTo>
                  <a:cubicBezTo>
                    <a:pt x="448" y="10127"/>
                    <a:pt x="468" y="10125"/>
                    <a:pt x="488" y="10122"/>
                  </a:cubicBezTo>
                  <a:lnTo>
                    <a:pt x="1071" y="9986"/>
                  </a:lnTo>
                  <a:cubicBezTo>
                    <a:pt x="2281" y="12344"/>
                    <a:pt x="4675" y="13691"/>
                    <a:pt x="7150" y="13691"/>
                  </a:cubicBezTo>
                  <a:cubicBezTo>
                    <a:pt x="7918" y="13691"/>
                    <a:pt x="8694" y="13562"/>
                    <a:pt x="9445" y="13292"/>
                  </a:cubicBezTo>
                  <a:cubicBezTo>
                    <a:pt x="11653" y="12506"/>
                    <a:pt x="13279" y="10651"/>
                    <a:pt x="13808" y="8456"/>
                  </a:cubicBezTo>
                  <a:cubicBezTo>
                    <a:pt x="13835" y="8347"/>
                    <a:pt x="13767" y="8239"/>
                    <a:pt x="13658" y="8212"/>
                  </a:cubicBezTo>
                  <a:cubicBezTo>
                    <a:pt x="13642" y="8208"/>
                    <a:pt x="13626" y="8206"/>
                    <a:pt x="13610" y="8206"/>
                  </a:cubicBezTo>
                  <a:cubicBezTo>
                    <a:pt x="13519" y="8206"/>
                    <a:pt x="13437" y="8268"/>
                    <a:pt x="13414" y="8360"/>
                  </a:cubicBezTo>
                  <a:cubicBezTo>
                    <a:pt x="12710" y="11260"/>
                    <a:pt x="10135" y="13279"/>
                    <a:pt x="7154" y="13279"/>
                  </a:cubicBezTo>
                  <a:cubicBezTo>
                    <a:pt x="4661" y="13279"/>
                    <a:pt x="2453" y="11897"/>
                    <a:pt x="1369" y="9661"/>
                  </a:cubicBezTo>
                  <a:cubicBezTo>
                    <a:pt x="1337" y="9586"/>
                    <a:pt x="1261" y="9544"/>
                    <a:pt x="1191" y="9544"/>
                  </a:cubicBezTo>
                  <a:cubicBezTo>
                    <a:pt x="1173" y="9544"/>
                    <a:pt x="1155" y="9547"/>
                    <a:pt x="1138" y="9552"/>
                  </a:cubicBezTo>
                  <a:lnTo>
                    <a:pt x="611" y="9675"/>
                  </a:lnTo>
                  <a:cubicBezTo>
                    <a:pt x="1054" y="8218"/>
                    <a:pt x="1148" y="7908"/>
                    <a:pt x="1147" y="7908"/>
                  </a:cubicBezTo>
                  <a:lnTo>
                    <a:pt x="1147" y="7908"/>
                  </a:lnTo>
                  <a:cubicBezTo>
                    <a:pt x="1146" y="7908"/>
                    <a:pt x="1094" y="8078"/>
                    <a:pt x="1093" y="8078"/>
                  </a:cubicBezTo>
                  <a:cubicBezTo>
                    <a:pt x="1092" y="8078"/>
                    <a:pt x="1142" y="7912"/>
                    <a:pt x="1342" y="7249"/>
                  </a:cubicBezTo>
                  <a:lnTo>
                    <a:pt x="1342" y="7249"/>
                  </a:lnTo>
                  <a:cubicBezTo>
                    <a:pt x="1559" y="7466"/>
                    <a:pt x="1234" y="7128"/>
                    <a:pt x="3077" y="9092"/>
                  </a:cubicBezTo>
                  <a:lnTo>
                    <a:pt x="2616" y="9200"/>
                  </a:lnTo>
                  <a:cubicBezTo>
                    <a:pt x="2480" y="9227"/>
                    <a:pt x="2426" y="9377"/>
                    <a:pt x="2493" y="9498"/>
                  </a:cubicBezTo>
                  <a:cubicBezTo>
                    <a:pt x="3442" y="11178"/>
                    <a:pt x="5230" y="12208"/>
                    <a:pt x="7154" y="12208"/>
                  </a:cubicBezTo>
                  <a:cubicBezTo>
                    <a:pt x="10217" y="12208"/>
                    <a:pt x="12670" y="9648"/>
                    <a:pt x="12520" y="6572"/>
                  </a:cubicBezTo>
                  <a:lnTo>
                    <a:pt x="12520" y="6572"/>
                  </a:lnTo>
                  <a:lnTo>
                    <a:pt x="12818" y="6884"/>
                  </a:lnTo>
                  <a:cubicBezTo>
                    <a:pt x="12875" y="6946"/>
                    <a:pt x="12948" y="6974"/>
                    <a:pt x="13020" y="6974"/>
                  </a:cubicBezTo>
                  <a:cubicBezTo>
                    <a:pt x="13137" y="6974"/>
                    <a:pt x="13251" y="6901"/>
                    <a:pt x="13293" y="6775"/>
                  </a:cubicBezTo>
                  <a:lnTo>
                    <a:pt x="13537" y="5975"/>
                  </a:lnTo>
                  <a:cubicBezTo>
                    <a:pt x="13604" y="6463"/>
                    <a:pt x="13604" y="6965"/>
                    <a:pt x="13564" y="7453"/>
                  </a:cubicBezTo>
                  <a:cubicBezTo>
                    <a:pt x="13550" y="7561"/>
                    <a:pt x="13645" y="7670"/>
                    <a:pt x="13767" y="7670"/>
                  </a:cubicBezTo>
                  <a:cubicBezTo>
                    <a:pt x="13875" y="7670"/>
                    <a:pt x="13956" y="7588"/>
                    <a:pt x="13970" y="7480"/>
                  </a:cubicBezTo>
                  <a:cubicBezTo>
                    <a:pt x="14052" y="6707"/>
                    <a:pt x="13983" y="5908"/>
                    <a:pt x="13794" y="5122"/>
                  </a:cubicBezTo>
                  <a:lnTo>
                    <a:pt x="14160" y="3930"/>
                  </a:lnTo>
                  <a:cubicBezTo>
                    <a:pt x="14209" y="3733"/>
                    <a:pt x="14068" y="3558"/>
                    <a:pt x="13879" y="3558"/>
                  </a:cubicBezTo>
                  <a:cubicBezTo>
                    <a:pt x="13860" y="3558"/>
                    <a:pt x="13840" y="3560"/>
                    <a:pt x="13821" y="3564"/>
                  </a:cubicBezTo>
                  <a:lnTo>
                    <a:pt x="13239" y="3699"/>
                  </a:lnTo>
                  <a:cubicBezTo>
                    <a:pt x="12073" y="1423"/>
                    <a:pt x="9729" y="1"/>
                    <a:pt x="71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456;p48"/>
            <p:cNvSpPr/>
            <p:nvPr/>
          </p:nvSpPr>
          <p:spPr>
            <a:xfrm>
              <a:off x="4262838" y="1505300"/>
              <a:ext cx="30500" cy="44050"/>
            </a:xfrm>
            <a:custGeom>
              <a:avLst/>
              <a:gdLst/>
              <a:ahLst/>
              <a:cxnLst/>
              <a:rect l="l" t="t" r="r" b="b"/>
              <a:pathLst>
                <a:path w="1220" h="1762" extrusionOk="0">
                  <a:moveTo>
                    <a:pt x="609" y="407"/>
                  </a:moveTo>
                  <a:cubicBezTo>
                    <a:pt x="718" y="407"/>
                    <a:pt x="813" y="502"/>
                    <a:pt x="813" y="610"/>
                  </a:cubicBezTo>
                  <a:lnTo>
                    <a:pt x="813" y="1152"/>
                  </a:lnTo>
                  <a:cubicBezTo>
                    <a:pt x="813" y="1261"/>
                    <a:pt x="718" y="1355"/>
                    <a:pt x="609" y="1355"/>
                  </a:cubicBezTo>
                  <a:cubicBezTo>
                    <a:pt x="501" y="1355"/>
                    <a:pt x="407" y="1261"/>
                    <a:pt x="407" y="1152"/>
                  </a:cubicBezTo>
                  <a:lnTo>
                    <a:pt x="407" y="610"/>
                  </a:lnTo>
                  <a:cubicBezTo>
                    <a:pt x="407" y="502"/>
                    <a:pt x="501" y="407"/>
                    <a:pt x="609" y="407"/>
                  </a:cubicBezTo>
                  <a:close/>
                  <a:moveTo>
                    <a:pt x="609" y="0"/>
                  </a:moveTo>
                  <a:cubicBezTo>
                    <a:pt x="271" y="0"/>
                    <a:pt x="0" y="271"/>
                    <a:pt x="0" y="610"/>
                  </a:cubicBezTo>
                  <a:lnTo>
                    <a:pt x="0" y="1152"/>
                  </a:lnTo>
                  <a:cubicBezTo>
                    <a:pt x="0" y="1491"/>
                    <a:pt x="271" y="1762"/>
                    <a:pt x="609" y="1762"/>
                  </a:cubicBezTo>
                  <a:cubicBezTo>
                    <a:pt x="949" y="1762"/>
                    <a:pt x="1220" y="1491"/>
                    <a:pt x="1220" y="1152"/>
                  </a:cubicBezTo>
                  <a:lnTo>
                    <a:pt x="1220" y="610"/>
                  </a:lnTo>
                  <a:cubicBezTo>
                    <a:pt x="1220" y="271"/>
                    <a:pt x="949" y="0"/>
                    <a:pt x="6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457;p48"/>
            <p:cNvSpPr/>
            <p:nvPr/>
          </p:nvSpPr>
          <p:spPr>
            <a:xfrm>
              <a:off x="4315988" y="1531875"/>
              <a:ext cx="43400" cy="40350"/>
            </a:xfrm>
            <a:custGeom>
              <a:avLst/>
              <a:gdLst/>
              <a:ahLst/>
              <a:cxnLst/>
              <a:rect l="l" t="t" r="r" b="b"/>
              <a:pathLst>
                <a:path w="1736" h="1614" extrusionOk="0">
                  <a:moveTo>
                    <a:pt x="1065" y="417"/>
                  </a:moveTo>
                  <a:cubicBezTo>
                    <a:pt x="1116" y="417"/>
                    <a:pt x="1167" y="435"/>
                    <a:pt x="1207" y="469"/>
                  </a:cubicBezTo>
                  <a:cubicBezTo>
                    <a:pt x="1289" y="550"/>
                    <a:pt x="1289" y="671"/>
                    <a:pt x="1207" y="753"/>
                  </a:cubicBezTo>
                  <a:lnTo>
                    <a:pt x="814" y="1146"/>
                  </a:lnTo>
                  <a:cubicBezTo>
                    <a:pt x="773" y="1187"/>
                    <a:pt x="723" y="1207"/>
                    <a:pt x="672" y="1207"/>
                  </a:cubicBezTo>
                  <a:cubicBezTo>
                    <a:pt x="621" y="1207"/>
                    <a:pt x="571" y="1187"/>
                    <a:pt x="530" y="1146"/>
                  </a:cubicBezTo>
                  <a:cubicBezTo>
                    <a:pt x="462" y="1065"/>
                    <a:pt x="462" y="942"/>
                    <a:pt x="530" y="861"/>
                  </a:cubicBezTo>
                  <a:lnTo>
                    <a:pt x="922" y="469"/>
                  </a:lnTo>
                  <a:cubicBezTo>
                    <a:pt x="963" y="435"/>
                    <a:pt x="1014" y="417"/>
                    <a:pt x="1065" y="417"/>
                  </a:cubicBezTo>
                  <a:close/>
                  <a:moveTo>
                    <a:pt x="1063" y="1"/>
                  </a:moveTo>
                  <a:cubicBezTo>
                    <a:pt x="906" y="1"/>
                    <a:pt x="746" y="62"/>
                    <a:pt x="624" y="184"/>
                  </a:cubicBezTo>
                  <a:lnTo>
                    <a:pt x="245" y="563"/>
                  </a:lnTo>
                  <a:cubicBezTo>
                    <a:pt x="1" y="807"/>
                    <a:pt x="1" y="1200"/>
                    <a:pt x="245" y="1430"/>
                  </a:cubicBezTo>
                  <a:cubicBezTo>
                    <a:pt x="360" y="1552"/>
                    <a:pt x="516" y="1613"/>
                    <a:pt x="674" y="1613"/>
                  </a:cubicBezTo>
                  <a:cubicBezTo>
                    <a:pt x="831" y="1613"/>
                    <a:pt x="990" y="1552"/>
                    <a:pt x="1112" y="1430"/>
                  </a:cubicBezTo>
                  <a:lnTo>
                    <a:pt x="1491" y="1051"/>
                  </a:lnTo>
                  <a:cubicBezTo>
                    <a:pt x="1735" y="807"/>
                    <a:pt x="1735" y="415"/>
                    <a:pt x="1491" y="184"/>
                  </a:cubicBezTo>
                  <a:cubicBezTo>
                    <a:pt x="1376" y="62"/>
                    <a:pt x="1221" y="1"/>
                    <a:pt x="10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458;p48"/>
            <p:cNvSpPr/>
            <p:nvPr/>
          </p:nvSpPr>
          <p:spPr>
            <a:xfrm>
              <a:off x="4340388" y="1596425"/>
              <a:ext cx="44050" cy="30500"/>
            </a:xfrm>
            <a:custGeom>
              <a:avLst/>
              <a:gdLst/>
              <a:ahLst/>
              <a:cxnLst/>
              <a:rect l="l" t="t" r="r" b="b"/>
              <a:pathLst>
                <a:path w="1762" h="1220" extrusionOk="0">
                  <a:moveTo>
                    <a:pt x="1153" y="407"/>
                  </a:moveTo>
                  <a:cubicBezTo>
                    <a:pt x="1261" y="407"/>
                    <a:pt x="1355" y="501"/>
                    <a:pt x="1355" y="610"/>
                  </a:cubicBezTo>
                  <a:cubicBezTo>
                    <a:pt x="1355" y="718"/>
                    <a:pt x="1261" y="813"/>
                    <a:pt x="1153" y="813"/>
                  </a:cubicBezTo>
                  <a:lnTo>
                    <a:pt x="611" y="813"/>
                  </a:lnTo>
                  <a:cubicBezTo>
                    <a:pt x="502" y="813"/>
                    <a:pt x="407" y="718"/>
                    <a:pt x="407" y="610"/>
                  </a:cubicBezTo>
                  <a:cubicBezTo>
                    <a:pt x="407" y="501"/>
                    <a:pt x="502" y="407"/>
                    <a:pt x="611" y="407"/>
                  </a:cubicBezTo>
                  <a:close/>
                  <a:moveTo>
                    <a:pt x="611" y="0"/>
                  </a:moveTo>
                  <a:cubicBezTo>
                    <a:pt x="271" y="0"/>
                    <a:pt x="1" y="271"/>
                    <a:pt x="1" y="610"/>
                  </a:cubicBezTo>
                  <a:cubicBezTo>
                    <a:pt x="1" y="949"/>
                    <a:pt x="271" y="1220"/>
                    <a:pt x="611" y="1220"/>
                  </a:cubicBezTo>
                  <a:lnTo>
                    <a:pt x="1153" y="1220"/>
                  </a:lnTo>
                  <a:cubicBezTo>
                    <a:pt x="1491" y="1220"/>
                    <a:pt x="1762" y="949"/>
                    <a:pt x="1762" y="610"/>
                  </a:cubicBezTo>
                  <a:cubicBezTo>
                    <a:pt x="1762" y="271"/>
                    <a:pt x="1491"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459;p48"/>
            <p:cNvSpPr/>
            <p:nvPr/>
          </p:nvSpPr>
          <p:spPr>
            <a:xfrm>
              <a:off x="4196763" y="1531875"/>
              <a:ext cx="43375" cy="40350"/>
            </a:xfrm>
            <a:custGeom>
              <a:avLst/>
              <a:gdLst/>
              <a:ahLst/>
              <a:cxnLst/>
              <a:rect l="l" t="t" r="r" b="b"/>
              <a:pathLst>
                <a:path w="1735" h="1614" extrusionOk="0">
                  <a:moveTo>
                    <a:pt x="678" y="413"/>
                  </a:moveTo>
                  <a:cubicBezTo>
                    <a:pt x="727" y="413"/>
                    <a:pt x="775" y="430"/>
                    <a:pt x="814" y="469"/>
                  </a:cubicBezTo>
                  <a:lnTo>
                    <a:pt x="1207" y="861"/>
                  </a:lnTo>
                  <a:cubicBezTo>
                    <a:pt x="1274" y="942"/>
                    <a:pt x="1274" y="1065"/>
                    <a:pt x="1207" y="1146"/>
                  </a:cubicBezTo>
                  <a:cubicBezTo>
                    <a:pt x="1166" y="1187"/>
                    <a:pt x="1115" y="1207"/>
                    <a:pt x="1064" y="1207"/>
                  </a:cubicBezTo>
                  <a:cubicBezTo>
                    <a:pt x="1014" y="1207"/>
                    <a:pt x="963" y="1187"/>
                    <a:pt x="922" y="1146"/>
                  </a:cubicBezTo>
                  <a:lnTo>
                    <a:pt x="530" y="753"/>
                  </a:lnTo>
                  <a:cubicBezTo>
                    <a:pt x="448" y="671"/>
                    <a:pt x="448" y="550"/>
                    <a:pt x="530" y="469"/>
                  </a:cubicBezTo>
                  <a:cubicBezTo>
                    <a:pt x="572" y="433"/>
                    <a:pt x="625" y="413"/>
                    <a:pt x="678" y="413"/>
                  </a:cubicBezTo>
                  <a:close/>
                  <a:moveTo>
                    <a:pt x="673" y="1"/>
                  </a:moveTo>
                  <a:cubicBezTo>
                    <a:pt x="516" y="1"/>
                    <a:pt x="360" y="62"/>
                    <a:pt x="244" y="184"/>
                  </a:cubicBezTo>
                  <a:cubicBezTo>
                    <a:pt x="1" y="415"/>
                    <a:pt x="1" y="807"/>
                    <a:pt x="244" y="1051"/>
                  </a:cubicBezTo>
                  <a:lnTo>
                    <a:pt x="624" y="1430"/>
                  </a:lnTo>
                  <a:cubicBezTo>
                    <a:pt x="746" y="1552"/>
                    <a:pt x="905" y="1613"/>
                    <a:pt x="1063" y="1613"/>
                  </a:cubicBezTo>
                  <a:cubicBezTo>
                    <a:pt x="1220" y="1613"/>
                    <a:pt x="1376" y="1552"/>
                    <a:pt x="1491" y="1430"/>
                  </a:cubicBezTo>
                  <a:cubicBezTo>
                    <a:pt x="1735" y="1200"/>
                    <a:pt x="1735" y="807"/>
                    <a:pt x="1491" y="563"/>
                  </a:cubicBezTo>
                  <a:lnTo>
                    <a:pt x="1112" y="184"/>
                  </a:lnTo>
                  <a:cubicBezTo>
                    <a:pt x="990" y="62"/>
                    <a:pt x="831" y="1"/>
                    <a:pt x="6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460;p48"/>
            <p:cNvSpPr/>
            <p:nvPr/>
          </p:nvSpPr>
          <p:spPr>
            <a:xfrm>
              <a:off x="4262838" y="1673975"/>
              <a:ext cx="30500" cy="44075"/>
            </a:xfrm>
            <a:custGeom>
              <a:avLst/>
              <a:gdLst/>
              <a:ahLst/>
              <a:cxnLst/>
              <a:rect l="l" t="t" r="r" b="b"/>
              <a:pathLst>
                <a:path w="1220" h="1763" extrusionOk="0">
                  <a:moveTo>
                    <a:pt x="609" y="407"/>
                  </a:moveTo>
                  <a:cubicBezTo>
                    <a:pt x="718" y="407"/>
                    <a:pt x="813" y="503"/>
                    <a:pt x="813" y="611"/>
                  </a:cubicBezTo>
                  <a:lnTo>
                    <a:pt x="813" y="1153"/>
                  </a:lnTo>
                  <a:cubicBezTo>
                    <a:pt x="813" y="1261"/>
                    <a:pt x="718" y="1356"/>
                    <a:pt x="609" y="1356"/>
                  </a:cubicBezTo>
                  <a:cubicBezTo>
                    <a:pt x="501" y="1356"/>
                    <a:pt x="407" y="1261"/>
                    <a:pt x="407" y="1153"/>
                  </a:cubicBezTo>
                  <a:lnTo>
                    <a:pt x="407" y="611"/>
                  </a:lnTo>
                  <a:cubicBezTo>
                    <a:pt x="407" y="503"/>
                    <a:pt x="501" y="407"/>
                    <a:pt x="609" y="407"/>
                  </a:cubicBezTo>
                  <a:close/>
                  <a:moveTo>
                    <a:pt x="609" y="1"/>
                  </a:moveTo>
                  <a:cubicBezTo>
                    <a:pt x="271" y="1"/>
                    <a:pt x="0" y="272"/>
                    <a:pt x="0" y="611"/>
                  </a:cubicBezTo>
                  <a:lnTo>
                    <a:pt x="0" y="1153"/>
                  </a:lnTo>
                  <a:cubicBezTo>
                    <a:pt x="0" y="1491"/>
                    <a:pt x="271" y="1762"/>
                    <a:pt x="609" y="1762"/>
                  </a:cubicBezTo>
                  <a:cubicBezTo>
                    <a:pt x="949" y="1762"/>
                    <a:pt x="1220" y="1491"/>
                    <a:pt x="1220" y="1153"/>
                  </a:cubicBezTo>
                  <a:lnTo>
                    <a:pt x="1220" y="611"/>
                  </a:lnTo>
                  <a:cubicBezTo>
                    <a:pt x="1220" y="272"/>
                    <a:pt x="949"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461;p48"/>
            <p:cNvSpPr/>
            <p:nvPr/>
          </p:nvSpPr>
          <p:spPr>
            <a:xfrm>
              <a:off x="4315988" y="1651125"/>
              <a:ext cx="43400" cy="40325"/>
            </a:xfrm>
            <a:custGeom>
              <a:avLst/>
              <a:gdLst/>
              <a:ahLst/>
              <a:cxnLst/>
              <a:rect l="l" t="t" r="r" b="b"/>
              <a:pathLst>
                <a:path w="1736" h="1613" extrusionOk="0">
                  <a:moveTo>
                    <a:pt x="672" y="417"/>
                  </a:moveTo>
                  <a:cubicBezTo>
                    <a:pt x="723" y="417"/>
                    <a:pt x="773" y="434"/>
                    <a:pt x="814" y="468"/>
                  </a:cubicBezTo>
                  <a:lnTo>
                    <a:pt x="1207" y="861"/>
                  </a:lnTo>
                  <a:cubicBezTo>
                    <a:pt x="1289" y="942"/>
                    <a:pt x="1289" y="1064"/>
                    <a:pt x="1207" y="1146"/>
                  </a:cubicBezTo>
                  <a:cubicBezTo>
                    <a:pt x="1167" y="1186"/>
                    <a:pt x="1116" y="1207"/>
                    <a:pt x="1065" y="1207"/>
                  </a:cubicBezTo>
                  <a:cubicBezTo>
                    <a:pt x="1014" y="1207"/>
                    <a:pt x="963" y="1186"/>
                    <a:pt x="922" y="1146"/>
                  </a:cubicBezTo>
                  <a:lnTo>
                    <a:pt x="530" y="752"/>
                  </a:lnTo>
                  <a:cubicBezTo>
                    <a:pt x="462" y="671"/>
                    <a:pt x="462" y="549"/>
                    <a:pt x="530" y="468"/>
                  </a:cubicBezTo>
                  <a:cubicBezTo>
                    <a:pt x="571" y="434"/>
                    <a:pt x="621" y="417"/>
                    <a:pt x="672" y="417"/>
                  </a:cubicBezTo>
                  <a:close/>
                  <a:moveTo>
                    <a:pt x="678" y="0"/>
                  </a:moveTo>
                  <a:cubicBezTo>
                    <a:pt x="523" y="0"/>
                    <a:pt x="367" y="61"/>
                    <a:pt x="245" y="183"/>
                  </a:cubicBezTo>
                  <a:cubicBezTo>
                    <a:pt x="1" y="414"/>
                    <a:pt x="1" y="806"/>
                    <a:pt x="245" y="1050"/>
                  </a:cubicBezTo>
                  <a:lnTo>
                    <a:pt x="624" y="1430"/>
                  </a:lnTo>
                  <a:cubicBezTo>
                    <a:pt x="746" y="1552"/>
                    <a:pt x="906" y="1612"/>
                    <a:pt x="1063" y="1612"/>
                  </a:cubicBezTo>
                  <a:cubicBezTo>
                    <a:pt x="1221" y="1612"/>
                    <a:pt x="1376" y="1552"/>
                    <a:pt x="1491" y="1430"/>
                  </a:cubicBezTo>
                  <a:cubicBezTo>
                    <a:pt x="1735" y="1200"/>
                    <a:pt x="1735" y="806"/>
                    <a:pt x="1491" y="562"/>
                  </a:cubicBezTo>
                  <a:lnTo>
                    <a:pt x="1112" y="183"/>
                  </a:lnTo>
                  <a:cubicBezTo>
                    <a:pt x="990" y="61"/>
                    <a:pt x="834" y="0"/>
                    <a:pt x="6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462;p48"/>
            <p:cNvSpPr/>
            <p:nvPr/>
          </p:nvSpPr>
          <p:spPr>
            <a:xfrm>
              <a:off x="4196763" y="1651125"/>
              <a:ext cx="43375" cy="40325"/>
            </a:xfrm>
            <a:custGeom>
              <a:avLst/>
              <a:gdLst/>
              <a:ahLst/>
              <a:cxnLst/>
              <a:rect l="l" t="t" r="r" b="b"/>
              <a:pathLst>
                <a:path w="1735" h="1613" extrusionOk="0">
                  <a:moveTo>
                    <a:pt x="1064" y="417"/>
                  </a:moveTo>
                  <a:cubicBezTo>
                    <a:pt x="1115" y="417"/>
                    <a:pt x="1166" y="434"/>
                    <a:pt x="1207" y="468"/>
                  </a:cubicBezTo>
                  <a:cubicBezTo>
                    <a:pt x="1274" y="549"/>
                    <a:pt x="1274" y="671"/>
                    <a:pt x="1207" y="752"/>
                  </a:cubicBezTo>
                  <a:lnTo>
                    <a:pt x="814" y="1146"/>
                  </a:lnTo>
                  <a:cubicBezTo>
                    <a:pt x="773" y="1186"/>
                    <a:pt x="722" y="1207"/>
                    <a:pt x="672" y="1207"/>
                  </a:cubicBezTo>
                  <a:cubicBezTo>
                    <a:pt x="621" y="1207"/>
                    <a:pt x="570" y="1186"/>
                    <a:pt x="530" y="1146"/>
                  </a:cubicBezTo>
                  <a:cubicBezTo>
                    <a:pt x="448" y="1064"/>
                    <a:pt x="448" y="942"/>
                    <a:pt x="530" y="861"/>
                  </a:cubicBezTo>
                  <a:lnTo>
                    <a:pt x="922" y="468"/>
                  </a:lnTo>
                  <a:cubicBezTo>
                    <a:pt x="963" y="434"/>
                    <a:pt x="1014" y="417"/>
                    <a:pt x="1064" y="417"/>
                  </a:cubicBezTo>
                  <a:close/>
                  <a:moveTo>
                    <a:pt x="1063" y="0"/>
                  </a:moveTo>
                  <a:cubicBezTo>
                    <a:pt x="905" y="0"/>
                    <a:pt x="746" y="61"/>
                    <a:pt x="624" y="183"/>
                  </a:cubicBezTo>
                  <a:lnTo>
                    <a:pt x="244" y="562"/>
                  </a:lnTo>
                  <a:cubicBezTo>
                    <a:pt x="1" y="806"/>
                    <a:pt x="1" y="1200"/>
                    <a:pt x="244" y="1430"/>
                  </a:cubicBezTo>
                  <a:cubicBezTo>
                    <a:pt x="360" y="1552"/>
                    <a:pt x="516" y="1612"/>
                    <a:pt x="673" y="1612"/>
                  </a:cubicBezTo>
                  <a:cubicBezTo>
                    <a:pt x="831" y="1612"/>
                    <a:pt x="990" y="1552"/>
                    <a:pt x="1112" y="1430"/>
                  </a:cubicBezTo>
                  <a:lnTo>
                    <a:pt x="1491" y="1050"/>
                  </a:lnTo>
                  <a:cubicBezTo>
                    <a:pt x="1735" y="806"/>
                    <a:pt x="1735" y="414"/>
                    <a:pt x="1491" y="183"/>
                  </a:cubicBezTo>
                  <a:cubicBezTo>
                    <a:pt x="1376" y="61"/>
                    <a:pt x="1220" y="0"/>
                    <a:pt x="1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463;p48"/>
            <p:cNvSpPr/>
            <p:nvPr/>
          </p:nvSpPr>
          <p:spPr>
            <a:xfrm>
              <a:off x="4171688" y="1596425"/>
              <a:ext cx="44075" cy="30500"/>
            </a:xfrm>
            <a:custGeom>
              <a:avLst/>
              <a:gdLst/>
              <a:ahLst/>
              <a:cxnLst/>
              <a:rect l="l" t="t" r="r" b="b"/>
              <a:pathLst>
                <a:path w="1763" h="1220" extrusionOk="0">
                  <a:moveTo>
                    <a:pt x="1153" y="407"/>
                  </a:moveTo>
                  <a:cubicBezTo>
                    <a:pt x="1262" y="407"/>
                    <a:pt x="1356" y="501"/>
                    <a:pt x="1356" y="610"/>
                  </a:cubicBezTo>
                  <a:cubicBezTo>
                    <a:pt x="1356" y="718"/>
                    <a:pt x="1262" y="813"/>
                    <a:pt x="1153" y="813"/>
                  </a:cubicBezTo>
                  <a:lnTo>
                    <a:pt x="611" y="813"/>
                  </a:lnTo>
                  <a:cubicBezTo>
                    <a:pt x="503" y="813"/>
                    <a:pt x="407" y="718"/>
                    <a:pt x="407" y="610"/>
                  </a:cubicBezTo>
                  <a:cubicBezTo>
                    <a:pt x="407" y="501"/>
                    <a:pt x="503" y="407"/>
                    <a:pt x="611" y="407"/>
                  </a:cubicBezTo>
                  <a:close/>
                  <a:moveTo>
                    <a:pt x="611" y="0"/>
                  </a:moveTo>
                  <a:cubicBezTo>
                    <a:pt x="272" y="0"/>
                    <a:pt x="1" y="271"/>
                    <a:pt x="1" y="610"/>
                  </a:cubicBezTo>
                  <a:cubicBezTo>
                    <a:pt x="1" y="949"/>
                    <a:pt x="272" y="1220"/>
                    <a:pt x="611" y="1220"/>
                  </a:cubicBezTo>
                  <a:lnTo>
                    <a:pt x="1153" y="1220"/>
                  </a:lnTo>
                  <a:cubicBezTo>
                    <a:pt x="1491" y="1220"/>
                    <a:pt x="1762" y="949"/>
                    <a:pt x="1762" y="610"/>
                  </a:cubicBezTo>
                  <a:cubicBezTo>
                    <a:pt x="1762" y="271"/>
                    <a:pt x="1491" y="0"/>
                    <a:pt x="11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464;p48"/>
            <p:cNvSpPr/>
            <p:nvPr/>
          </p:nvSpPr>
          <p:spPr>
            <a:xfrm>
              <a:off x="4225213" y="1558800"/>
              <a:ext cx="108100" cy="105725"/>
            </a:xfrm>
            <a:custGeom>
              <a:avLst/>
              <a:gdLst/>
              <a:ahLst/>
              <a:cxnLst/>
              <a:rect l="l" t="t" r="r" b="b"/>
              <a:pathLst>
                <a:path w="4324" h="4229" extrusionOk="0">
                  <a:moveTo>
                    <a:pt x="2114" y="1"/>
                  </a:moveTo>
                  <a:cubicBezTo>
                    <a:pt x="949" y="1"/>
                    <a:pt x="1" y="949"/>
                    <a:pt x="1" y="2115"/>
                  </a:cubicBezTo>
                  <a:cubicBezTo>
                    <a:pt x="1" y="3280"/>
                    <a:pt x="949" y="4228"/>
                    <a:pt x="2114" y="4228"/>
                  </a:cubicBezTo>
                  <a:cubicBezTo>
                    <a:pt x="2819" y="4228"/>
                    <a:pt x="3469" y="3876"/>
                    <a:pt x="3863" y="3294"/>
                  </a:cubicBezTo>
                  <a:cubicBezTo>
                    <a:pt x="3930" y="3199"/>
                    <a:pt x="3903" y="3077"/>
                    <a:pt x="3809" y="3009"/>
                  </a:cubicBezTo>
                  <a:cubicBezTo>
                    <a:pt x="3773" y="2984"/>
                    <a:pt x="3733" y="2972"/>
                    <a:pt x="3694" y="2972"/>
                  </a:cubicBezTo>
                  <a:cubicBezTo>
                    <a:pt x="3629" y="2972"/>
                    <a:pt x="3566" y="3004"/>
                    <a:pt x="3524" y="3063"/>
                  </a:cubicBezTo>
                  <a:cubicBezTo>
                    <a:pt x="3212" y="3538"/>
                    <a:pt x="2683" y="3809"/>
                    <a:pt x="2114" y="3809"/>
                  </a:cubicBezTo>
                  <a:cubicBezTo>
                    <a:pt x="1180" y="3809"/>
                    <a:pt x="421" y="3050"/>
                    <a:pt x="421" y="2115"/>
                  </a:cubicBezTo>
                  <a:cubicBezTo>
                    <a:pt x="421" y="1180"/>
                    <a:pt x="1180" y="421"/>
                    <a:pt x="2114" y="421"/>
                  </a:cubicBezTo>
                  <a:cubicBezTo>
                    <a:pt x="3104" y="421"/>
                    <a:pt x="3890" y="1262"/>
                    <a:pt x="3809" y="2264"/>
                  </a:cubicBezTo>
                  <a:cubicBezTo>
                    <a:pt x="3795" y="2373"/>
                    <a:pt x="3876" y="2467"/>
                    <a:pt x="3998" y="2481"/>
                  </a:cubicBezTo>
                  <a:cubicBezTo>
                    <a:pt x="4006" y="2482"/>
                    <a:pt x="4014" y="2482"/>
                    <a:pt x="4021" y="2482"/>
                  </a:cubicBezTo>
                  <a:cubicBezTo>
                    <a:pt x="4120" y="2482"/>
                    <a:pt x="4202" y="2404"/>
                    <a:pt x="4215" y="2291"/>
                  </a:cubicBezTo>
                  <a:cubicBezTo>
                    <a:pt x="4324" y="1058"/>
                    <a:pt x="3334" y="1"/>
                    <a:pt x="21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465;p48"/>
            <p:cNvSpPr/>
            <p:nvPr/>
          </p:nvSpPr>
          <p:spPr>
            <a:xfrm>
              <a:off x="4242513" y="1576100"/>
              <a:ext cx="40675" cy="40675"/>
            </a:xfrm>
            <a:custGeom>
              <a:avLst/>
              <a:gdLst/>
              <a:ahLst/>
              <a:cxnLst/>
              <a:rect l="l" t="t" r="r" b="b"/>
              <a:pathLst>
                <a:path w="1627" h="1627" extrusionOk="0">
                  <a:moveTo>
                    <a:pt x="1422" y="0"/>
                  </a:moveTo>
                  <a:cubicBezTo>
                    <a:pt x="637" y="0"/>
                    <a:pt x="0" y="637"/>
                    <a:pt x="0" y="1423"/>
                  </a:cubicBezTo>
                  <a:cubicBezTo>
                    <a:pt x="0" y="1531"/>
                    <a:pt x="95" y="1626"/>
                    <a:pt x="203" y="1626"/>
                  </a:cubicBezTo>
                  <a:cubicBezTo>
                    <a:pt x="311" y="1626"/>
                    <a:pt x="407" y="1531"/>
                    <a:pt x="407" y="1423"/>
                  </a:cubicBezTo>
                  <a:cubicBezTo>
                    <a:pt x="407" y="868"/>
                    <a:pt x="867" y="407"/>
                    <a:pt x="1422" y="407"/>
                  </a:cubicBezTo>
                  <a:cubicBezTo>
                    <a:pt x="1531" y="407"/>
                    <a:pt x="1626" y="326"/>
                    <a:pt x="1626" y="203"/>
                  </a:cubicBezTo>
                  <a:cubicBezTo>
                    <a:pt x="1626" y="95"/>
                    <a:pt x="1531" y="0"/>
                    <a:pt x="14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14" name="Google Shape;15914;p66"/>
          <p:cNvGrpSpPr/>
          <p:nvPr/>
        </p:nvGrpSpPr>
        <p:grpSpPr>
          <a:xfrm>
            <a:off x="589915" y="3342093"/>
            <a:ext cx="285750" cy="422275"/>
            <a:chOff x="4942472" y="3809318"/>
            <a:chExt cx="238976" cy="352762"/>
          </a:xfrm>
          <a:solidFill>
            <a:srgbClr val="4A237E"/>
          </a:solidFill>
        </p:grpSpPr>
        <p:sp>
          <p:nvSpPr>
            <p:cNvPr id="15915" name="Google Shape;15915;p66"/>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16" name="Google Shape;15916;p66"/>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17" name="Google Shape;15917;p66"/>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18" name="Google Shape;15918;p66"/>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19" name="Google Shape;15919;p66"/>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20" name="Google Shape;15920;p66"/>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921" name="Google Shape;15921;p66"/>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sp>
        <p:nvSpPr>
          <p:cNvPr id="12" name="TextBox 11">
            <a:hlinkClick r:id="rId3"/>
          </p:cNvPr>
          <p:cNvSpPr txBox="1"/>
          <p:nvPr/>
        </p:nvSpPr>
        <p:spPr>
          <a:xfrm>
            <a:off x="314543" y="4543336"/>
            <a:ext cx="8383784" cy="600164"/>
          </a:xfrm>
          <a:prstGeom prst="rect">
            <a:avLst/>
          </a:prstGeom>
          <a:noFill/>
        </p:spPr>
        <p:txBody>
          <a:bodyPr wrap="square" rtlCol="0">
            <a:spAutoFit/>
          </a:bodyPr>
          <a:lstStyle/>
          <a:p>
            <a:r>
              <a:rPr lang="en-US" sz="1100" dirty="0">
                <a:solidFill>
                  <a:schemeClr val="tx1"/>
                </a:solidFill>
                <a:hlinkClick r:id="rId3"/>
              </a:rPr>
              <a:t>https://scholar.google.com/scholar?hl=en&amp;as_sdt=0%2C5&amp;q=applications+of+semiconductors&amp;oq=Applications+of+semi</a:t>
            </a:r>
            <a:br>
              <a:rPr lang="en-US" sz="1100" dirty="0">
                <a:solidFill>
                  <a:schemeClr val="tx1"/>
                </a:solidFill>
              </a:rPr>
            </a:br>
            <a:br>
              <a:rPr lang="en-US" sz="1100" dirty="0">
                <a:solidFill>
                  <a:schemeClr val="tx1"/>
                </a:solidFill>
              </a:rPr>
            </a:br>
            <a:r>
              <a:rPr lang="en-US" sz="1100" dirty="0">
                <a:solidFill>
                  <a:schemeClr val="tx1"/>
                </a:solidFill>
              </a:rPr>
              <a:t>https://www.jetir.org/papers/JETIRFJ06046.pdf</a:t>
            </a:r>
          </a:p>
        </p:txBody>
      </p:sp>
      <p:sp>
        <p:nvSpPr>
          <p:cNvPr id="13" name="Google Shape;809;p33"/>
          <p:cNvSpPr txBox="1"/>
          <p:nvPr/>
        </p:nvSpPr>
        <p:spPr>
          <a:xfrm>
            <a:off x="3349492" y="1383679"/>
            <a:ext cx="5481946" cy="75192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GB" dirty="0">
                <a:solidFill>
                  <a:schemeClr val="tx1"/>
                </a:solidFill>
              </a:rPr>
              <a:t>Transistors use silicon semi-conductors to control the flow of electrical signals throughout the circuit.</a:t>
            </a:r>
          </a:p>
        </p:txBody>
      </p:sp>
      <p:cxnSp>
        <p:nvCxnSpPr>
          <p:cNvPr id="14" name="Google Shape;6478;p48"/>
          <p:cNvCxnSpPr/>
          <p:nvPr/>
        </p:nvCxnSpPr>
        <p:spPr>
          <a:xfrm rot="10800000">
            <a:off x="2895677" y="1678659"/>
            <a:ext cx="452700" cy="0"/>
          </a:xfrm>
          <a:prstGeom prst="straightConnector1">
            <a:avLst/>
          </a:prstGeom>
          <a:noFill/>
          <a:ln w="19050" cap="flat" cmpd="sng">
            <a:solidFill>
              <a:schemeClr val="dk1"/>
            </a:solidFill>
            <a:prstDash val="dot"/>
            <a:round/>
            <a:headEnd type="none" w="med" len="med"/>
            <a:tailEnd type="none" w="med" len="med"/>
          </a:ln>
        </p:spPr>
      </p:cxnSp>
      <p:sp>
        <p:nvSpPr>
          <p:cNvPr id="15" name="Google Shape;809;p33"/>
          <p:cNvSpPr txBox="1"/>
          <p:nvPr/>
        </p:nvSpPr>
        <p:spPr>
          <a:xfrm>
            <a:off x="3761676" y="2233882"/>
            <a:ext cx="5481946" cy="75192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GB" dirty="0">
                <a:solidFill>
                  <a:schemeClr val="tx1"/>
                </a:solidFill>
              </a:rPr>
              <a:t>Fibre optics technology is the future of communication technology.</a:t>
            </a:r>
            <a:br>
              <a:rPr lang="en-GB" dirty="0">
                <a:solidFill>
                  <a:schemeClr val="tx1"/>
                </a:solidFill>
              </a:rPr>
            </a:br>
            <a:r>
              <a:rPr lang="en-GB" dirty="0">
                <a:solidFill>
                  <a:schemeClr val="tx1"/>
                </a:solidFill>
              </a:rPr>
              <a:t>Many communication devices like diodes, LEDs, detectors etc are made on basis of semiconductor technology</a:t>
            </a:r>
          </a:p>
        </p:txBody>
      </p:sp>
      <p:cxnSp>
        <p:nvCxnSpPr>
          <p:cNvPr id="16" name="Google Shape;6478;p48"/>
          <p:cNvCxnSpPr/>
          <p:nvPr/>
        </p:nvCxnSpPr>
        <p:spPr>
          <a:xfrm rot="10800000">
            <a:off x="3328246" y="2627469"/>
            <a:ext cx="452700" cy="0"/>
          </a:xfrm>
          <a:prstGeom prst="straightConnector1">
            <a:avLst/>
          </a:prstGeom>
          <a:noFill/>
          <a:ln w="19050" cap="flat" cmpd="sng">
            <a:solidFill>
              <a:schemeClr val="dk1"/>
            </a:solidFill>
            <a:prstDash val="dot"/>
            <a:round/>
            <a:headEnd type="none" w="med" len="med"/>
            <a:tailEnd type="none" w="med" len="med"/>
          </a:ln>
        </p:spPr>
      </p:cxnSp>
      <p:sp>
        <p:nvSpPr>
          <p:cNvPr id="17" name="Google Shape;809;p33"/>
          <p:cNvSpPr txBox="1"/>
          <p:nvPr/>
        </p:nvSpPr>
        <p:spPr>
          <a:xfrm>
            <a:off x="2918459" y="3179662"/>
            <a:ext cx="5481946" cy="75192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GB" dirty="0">
                <a:solidFill>
                  <a:schemeClr val="tx1"/>
                </a:solidFill>
              </a:rPr>
              <a:t>Semi-Conductors play important role in the functioning of diodes. They are use in rectification, LEDs, Voltage Diodes, photodiodes etc.</a:t>
            </a:r>
          </a:p>
        </p:txBody>
      </p:sp>
      <p:cxnSp>
        <p:nvCxnSpPr>
          <p:cNvPr id="18" name="Google Shape;6478;p48"/>
          <p:cNvCxnSpPr/>
          <p:nvPr/>
        </p:nvCxnSpPr>
        <p:spPr>
          <a:xfrm rot="10800000">
            <a:off x="2328046" y="3548269"/>
            <a:ext cx="452700" cy="0"/>
          </a:xfrm>
          <a:prstGeom prst="straightConnector1">
            <a:avLst/>
          </a:prstGeom>
          <a:noFill/>
          <a:ln w="19050" cap="flat" cmpd="sng">
            <a:solidFill>
              <a:schemeClr val="dk1"/>
            </a:solidFill>
            <a:prstDash val="dot"/>
            <a:round/>
            <a:headEnd type="none" w="med" len="med"/>
            <a:tailEnd type="none" w="med" len="med"/>
          </a:ln>
        </p:spPr>
      </p:cxnSp>
      <p:grpSp>
        <p:nvGrpSpPr>
          <p:cNvPr id="19" name="Google Shape;15830;p65"/>
          <p:cNvGrpSpPr/>
          <p:nvPr/>
        </p:nvGrpSpPr>
        <p:grpSpPr>
          <a:xfrm>
            <a:off x="538680" y="2451288"/>
            <a:ext cx="388219" cy="358860"/>
            <a:chOff x="7384751" y="4147984"/>
            <a:chExt cx="380012" cy="351274"/>
          </a:xfrm>
          <a:solidFill>
            <a:schemeClr val="bg1"/>
          </a:solidFill>
        </p:grpSpPr>
        <p:sp>
          <p:nvSpPr>
            <p:cNvPr id="20" name="Google Shape;15831;p65"/>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1" name="Google Shape;15832;p65"/>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2" name="Google Shape;15833;p65"/>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3" name="Google Shape;15834;p65"/>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4" name="Google Shape;15835;p65"/>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9"/>
        <p:cNvGrpSpPr/>
        <p:nvPr/>
      </p:nvGrpSpPr>
      <p:grpSpPr>
        <a:xfrm>
          <a:off x="0" y="0"/>
          <a:ext cx="0" cy="0"/>
          <a:chOff x="0" y="0"/>
          <a:chExt cx="0" cy="0"/>
        </a:xfrm>
      </p:grpSpPr>
      <p:sp>
        <p:nvSpPr>
          <p:cNvPr id="470" name="Google Shape;470;p30"/>
          <p:cNvSpPr/>
          <p:nvPr/>
        </p:nvSpPr>
        <p:spPr>
          <a:xfrm>
            <a:off x="1022965" y="3662647"/>
            <a:ext cx="1079100" cy="1079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0"/>
          <p:cNvSpPr/>
          <p:nvPr/>
        </p:nvSpPr>
        <p:spPr>
          <a:xfrm>
            <a:off x="4851725" y="2133870"/>
            <a:ext cx="1079100" cy="1079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p:nvPr/>
        </p:nvSpPr>
        <p:spPr>
          <a:xfrm>
            <a:off x="4851778" y="3662647"/>
            <a:ext cx="1079100" cy="10791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0"/>
          <p:cNvSpPr/>
          <p:nvPr/>
        </p:nvSpPr>
        <p:spPr>
          <a:xfrm>
            <a:off x="1033528" y="2133872"/>
            <a:ext cx="1079100" cy="1079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0"/>
          <p:cNvSpPr txBox="1">
            <a:spLocks noGrp="1"/>
          </p:cNvSpPr>
          <p:nvPr>
            <p:ph type="title"/>
          </p:nvPr>
        </p:nvSpPr>
        <p:spPr>
          <a:xfrm>
            <a:off x="222225" y="99984"/>
            <a:ext cx="352462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solidFill>
                  <a:schemeClr val="tx1"/>
                </a:solidFill>
              </a:rPr>
              <a:t>Team</a:t>
            </a:r>
            <a:r>
              <a:rPr lang="en-GB" dirty="0">
                <a:solidFill>
                  <a:schemeClr val="dk2"/>
                </a:solidFill>
              </a:rPr>
              <a:t> Members:</a:t>
            </a:r>
            <a:endParaRPr dirty="0">
              <a:solidFill>
                <a:schemeClr val="dk2"/>
              </a:solidFill>
            </a:endParaRPr>
          </a:p>
        </p:txBody>
      </p:sp>
      <p:sp>
        <p:nvSpPr>
          <p:cNvPr id="475" name="Google Shape;475;p30"/>
          <p:cNvSpPr txBox="1">
            <a:spLocks noGrp="1"/>
          </p:cNvSpPr>
          <p:nvPr>
            <p:ph type="title" idx="2"/>
          </p:nvPr>
        </p:nvSpPr>
        <p:spPr>
          <a:xfrm>
            <a:off x="4609625" y="2228856"/>
            <a:ext cx="1563300" cy="78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200" dirty="0">
                <a:solidFill>
                  <a:schemeClr val="tx1"/>
                </a:solidFill>
              </a:rPr>
              <a:t>0</a:t>
            </a:r>
            <a:r>
              <a:rPr lang="en-US" altLang="en-GB" sz="3200" dirty="0">
                <a:solidFill>
                  <a:schemeClr val="tx1"/>
                </a:solidFill>
              </a:rPr>
              <a:t>3</a:t>
            </a:r>
          </a:p>
        </p:txBody>
      </p:sp>
      <p:sp>
        <p:nvSpPr>
          <p:cNvPr id="476" name="Google Shape;476;p30"/>
          <p:cNvSpPr txBox="1">
            <a:spLocks noGrp="1"/>
          </p:cNvSpPr>
          <p:nvPr>
            <p:ph type="subTitle" idx="1"/>
          </p:nvPr>
        </p:nvSpPr>
        <p:spPr>
          <a:xfrm>
            <a:off x="8423997" y="4529553"/>
            <a:ext cx="641525" cy="5259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US" dirty="0"/>
              <a:t> </a:t>
            </a:r>
            <a:endParaRPr dirty="0"/>
          </a:p>
        </p:txBody>
      </p:sp>
      <p:sp>
        <p:nvSpPr>
          <p:cNvPr id="477" name="Google Shape;477;p30"/>
          <p:cNvSpPr txBox="1">
            <a:spLocks noGrp="1"/>
          </p:cNvSpPr>
          <p:nvPr>
            <p:ph type="subTitle" idx="3"/>
          </p:nvPr>
        </p:nvSpPr>
        <p:spPr>
          <a:xfrm>
            <a:off x="6058535" y="2343539"/>
            <a:ext cx="2284095" cy="89154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GB" dirty="0"/>
              <a:t>Muhammad Dewan</a:t>
            </a:r>
            <a:endParaRPr dirty="0"/>
          </a:p>
        </p:txBody>
      </p:sp>
      <p:sp>
        <p:nvSpPr>
          <p:cNvPr id="478" name="Google Shape;478;p30"/>
          <p:cNvSpPr txBox="1">
            <a:spLocks noGrp="1"/>
          </p:cNvSpPr>
          <p:nvPr>
            <p:ph type="title" idx="4"/>
          </p:nvPr>
        </p:nvSpPr>
        <p:spPr>
          <a:xfrm>
            <a:off x="780875" y="2242191"/>
            <a:ext cx="1563300" cy="78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200" dirty="0">
                <a:solidFill>
                  <a:schemeClr val="tx1"/>
                </a:solidFill>
              </a:rPr>
              <a:t>0</a:t>
            </a:r>
            <a:r>
              <a:rPr lang="en-US" altLang="en-GB" sz="3200" dirty="0">
                <a:solidFill>
                  <a:schemeClr val="tx1"/>
                </a:solidFill>
              </a:rPr>
              <a:t>2</a:t>
            </a:r>
          </a:p>
        </p:txBody>
      </p:sp>
      <p:sp>
        <p:nvSpPr>
          <p:cNvPr id="479" name="Google Shape;479;p30"/>
          <p:cNvSpPr txBox="1">
            <a:spLocks noGrp="1"/>
          </p:cNvSpPr>
          <p:nvPr>
            <p:ph type="subTitle" idx="5"/>
          </p:nvPr>
        </p:nvSpPr>
        <p:spPr>
          <a:xfrm>
            <a:off x="8423997" y="4515025"/>
            <a:ext cx="626008" cy="525900"/>
          </a:xfrm>
          <a:prstGeom prst="rect">
            <a:avLst/>
          </a:prstGeom>
        </p:spPr>
        <p:txBody>
          <a:bodyPr spcFirstLastPara="1" wrap="square" lIns="91425" tIns="91425" rIns="91425" bIns="91425" anchor="b" anchorCtr="0">
            <a:noAutofit/>
          </a:bodyPr>
          <a:lstStyle/>
          <a:p>
            <a:pPr marL="0" lvl="0" indent="0" algn="l">
              <a:spcBef>
                <a:spcPts val="0"/>
              </a:spcBef>
              <a:spcAft>
                <a:spcPts val="1200"/>
              </a:spcAft>
              <a:buNone/>
            </a:pPr>
            <a:r>
              <a:rPr lang="en-US" dirty="0"/>
              <a:t> </a:t>
            </a:r>
            <a:endParaRPr dirty="0"/>
          </a:p>
        </p:txBody>
      </p:sp>
      <p:sp>
        <p:nvSpPr>
          <p:cNvPr id="480" name="Google Shape;480;p30"/>
          <p:cNvSpPr txBox="1">
            <a:spLocks noGrp="1"/>
          </p:cNvSpPr>
          <p:nvPr>
            <p:ph type="subTitle" idx="6"/>
          </p:nvPr>
        </p:nvSpPr>
        <p:spPr>
          <a:xfrm>
            <a:off x="2177375" y="2487097"/>
            <a:ext cx="2284200" cy="5727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GB" dirty="0"/>
              <a:t>Syeda Hanan</a:t>
            </a:r>
            <a:endParaRPr dirty="0"/>
          </a:p>
        </p:txBody>
      </p:sp>
      <p:sp>
        <p:nvSpPr>
          <p:cNvPr id="481" name="Google Shape;481;p30"/>
          <p:cNvSpPr txBox="1">
            <a:spLocks noGrp="1"/>
          </p:cNvSpPr>
          <p:nvPr>
            <p:ph type="title" idx="7"/>
          </p:nvPr>
        </p:nvSpPr>
        <p:spPr>
          <a:xfrm>
            <a:off x="4609625" y="3784301"/>
            <a:ext cx="1563300" cy="78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200" dirty="0">
                <a:solidFill>
                  <a:schemeClr val="tx1"/>
                </a:solidFill>
              </a:rPr>
              <a:t>0</a:t>
            </a:r>
            <a:r>
              <a:rPr lang="en-US" altLang="en-GB" sz="3200" dirty="0">
                <a:solidFill>
                  <a:schemeClr val="tx1"/>
                </a:solidFill>
              </a:rPr>
              <a:t>5</a:t>
            </a:r>
          </a:p>
        </p:txBody>
      </p:sp>
      <p:sp>
        <p:nvSpPr>
          <p:cNvPr id="482" name="Google Shape;482;p30"/>
          <p:cNvSpPr txBox="1">
            <a:spLocks noGrp="1"/>
          </p:cNvSpPr>
          <p:nvPr>
            <p:ph type="subTitle" idx="8"/>
          </p:nvPr>
        </p:nvSpPr>
        <p:spPr>
          <a:xfrm>
            <a:off x="7642806" y="3675301"/>
            <a:ext cx="822147" cy="5259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US" dirty="0"/>
              <a:t> </a:t>
            </a:r>
            <a:endParaRPr dirty="0"/>
          </a:p>
        </p:txBody>
      </p:sp>
      <p:sp>
        <p:nvSpPr>
          <p:cNvPr id="483" name="Google Shape;483;p30"/>
          <p:cNvSpPr txBox="1">
            <a:spLocks noGrp="1"/>
          </p:cNvSpPr>
          <p:nvPr>
            <p:ph type="subTitle" idx="9"/>
          </p:nvPr>
        </p:nvSpPr>
        <p:spPr>
          <a:xfrm>
            <a:off x="6058535" y="4103060"/>
            <a:ext cx="2553335" cy="511175"/>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GB" dirty="0"/>
              <a:t>Mishma Ashraf</a:t>
            </a:r>
            <a:endParaRPr dirty="0"/>
          </a:p>
        </p:txBody>
      </p:sp>
      <p:sp>
        <p:nvSpPr>
          <p:cNvPr id="484" name="Google Shape;484;p30"/>
          <p:cNvSpPr txBox="1">
            <a:spLocks noGrp="1"/>
          </p:cNvSpPr>
          <p:nvPr>
            <p:ph type="title" idx="13"/>
          </p:nvPr>
        </p:nvSpPr>
        <p:spPr>
          <a:xfrm>
            <a:off x="780875" y="3779221"/>
            <a:ext cx="1563300" cy="78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sz="3200" dirty="0">
                <a:solidFill>
                  <a:schemeClr val="tx1"/>
                </a:solidFill>
              </a:rPr>
              <a:t>0</a:t>
            </a:r>
            <a:r>
              <a:rPr lang="en-US" altLang="en-GB" sz="3200" dirty="0">
                <a:solidFill>
                  <a:schemeClr val="tx1"/>
                </a:solidFill>
              </a:rPr>
              <a:t>4</a:t>
            </a:r>
          </a:p>
        </p:txBody>
      </p:sp>
      <p:sp>
        <p:nvSpPr>
          <p:cNvPr id="485" name="Google Shape;485;p30"/>
          <p:cNvSpPr txBox="1">
            <a:spLocks noGrp="1"/>
          </p:cNvSpPr>
          <p:nvPr>
            <p:ph type="subTitle" idx="14"/>
          </p:nvPr>
        </p:nvSpPr>
        <p:spPr>
          <a:xfrm>
            <a:off x="8516128" y="4539079"/>
            <a:ext cx="549394" cy="52590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US" dirty="0"/>
              <a:t> </a:t>
            </a:r>
            <a:endParaRPr dirty="0"/>
          </a:p>
        </p:txBody>
      </p:sp>
      <p:sp>
        <p:nvSpPr>
          <p:cNvPr id="486" name="Google Shape;486;p30"/>
          <p:cNvSpPr txBox="1">
            <a:spLocks noGrp="1"/>
          </p:cNvSpPr>
          <p:nvPr>
            <p:ph type="subTitle" idx="15"/>
          </p:nvPr>
        </p:nvSpPr>
        <p:spPr>
          <a:xfrm>
            <a:off x="2177375" y="4141667"/>
            <a:ext cx="1781175" cy="525780"/>
          </a:xfrm>
          <a:prstGeom prst="rect">
            <a:avLst/>
          </a:prstGeom>
        </p:spPr>
        <p:txBody>
          <a:bodyPr spcFirstLastPara="1" wrap="square" lIns="91425" tIns="91425" rIns="91425" bIns="91425" anchor="b" anchorCtr="0">
            <a:noAutofit/>
          </a:bodyPr>
          <a:lstStyle/>
          <a:p>
            <a:pPr marL="0" lvl="0" indent="0" algn="l" rtl="0">
              <a:spcBef>
                <a:spcPts val="0"/>
              </a:spcBef>
              <a:spcAft>
                <a:spcPts val="1200"/>
              </a:spcAft>
              <a:buNone/>
            </a:pPr>
            <a:r>
              <a:rPr lang="en-GB" dirty="0"/>
              <a:t>Fiza Tariq</a:t>
            </a:r>
            <a:endParaRPr dirty="0"/>
          </a:p>
        </p:txBody>
      </p:sp>
      <p:sp>
        <p:nvSpPr>
          <p:cNvPr id="487" name="Google Shape;487;p30"/>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Google Shape;480;p30"/>
          <p:cNvSpPr txBox="1">
            <a:spLocks noGrp="1"/>
          </p:cNvSpPr>
          <p:nvPr/>
        </p:nvSpPr>
        <p:spPr>
          <a:xfrm>
            <a:off x="3888740" y="1109980"/>
            <a:ext cx="2042795" cy="57277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000"/>
              <a:buFont typeface="Bitter ExtraBold"/>
              <a:buNone/>
              <a:defRPr sz="2200" b="0" i="0" u="none" strike="noStrike" cap="none">
                <a:solidFill>
                  <a:schemeClr val="lt2"/>
                </a:solidFill>
                <a:latin typeface="Bitter ExtraBold"/>
                <a:ea typeface="Bitter ExtraBold"/>
                <a:cs typeface="Bitter ExtraBold"/>
                <a:sym typeface="Bitter ExtraBold"/>
              </a:defRPr>
            </a:lvl1pPr>
            <a:lvl2pPr marL="914400" marR="0" lvl="1"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2pPr>
            <a:lvl3pPr marL="1371600" marR="0" lvl="2"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3pPr>
            <a:lvl4pPr marL="1828800" marR="0" lvl="3"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4pPr>
            <a:lvl5pPr marL="2286000" marR="0" lvl="4"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5pPr>
            <a:lvl6pPr marL="2743200" marR="0" lvl="5"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6pPr>
            <a:lvl7pPr marL="3200400" marR="0" lvl="6"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7pPr>
            <a:lvl8pPr marL="3657600" marR="0" lvl="7"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8pPr>
            <a:lvl9pPr marL="4114800" marR="0" lvl="8" indent="-330200" algn="l" rtl="0">
              <a:lnSpc>
                <a:spcPct val="100000"/>
              </a:lnSpc>
              <a:spcBef>
                <a:spcPts val="0"/>
              </a:spcBef>
              <a:spcAft>
                <a:spcPts val="0"/>
              </a:spcAft>
              <a:buClr>
                <a:schemeClr val="dk1"/>
              </a:buClr>
              <a:buSzPts val="2000"/>
              <a:buFont typeface="Bitter ExtraBold"/>
              <a:buNone/>
              <a:defRPr sz="2000" b="0" i="0" u="none" strike="noStrike" cap="none">
                <a:solidFill>
                  <a:schemeClr val="dk1"/>
                </a:solidFill>
                <a:latin typeface="Bitter ExtraBold"/>
                <a:ea typeface="Bitter ExtraBold"/>
                <a:cs typeface="Bitter ExtraBold"/>
                <a:sym typeface="Bitter ExtraBold"/>
              </a:defRPr>
            </a:lvl9pPr>
          </a:lstStyle>
          <a:p>
            <a:pPr marL="0" lvl="0" indent="0" algn="l" rtl="0">
              <a:spcBef>
                <a:spcPts val="0"/>
              </a:spcBef>
              <a:spcAft>
                <a:spcPts val="1200"/>
              </a:spcAft>
              <a:buNone/>
            </a:pPr>
            <a:r>
              <a:rPr lang="en-US" sz="3200" dirty="0">
                <a:solidFill>
                  <a:schemeClr val="bg2"/>
                </a:solidFill>
              </a:rPr>
              <a:t>M. Zahid</a:t>
            </a:r>
          </a:p>
        </p:txBody>
      </p:sp>
      <p:sp>
        <p:nvSpPr>
          <p:cNvPr id="4" name="Google Shape;473;p30"/>
          <p:cNvSpPr/>
          <p:nvPr/>
        </p:nvSpPr>
        <p:spPr>
          <a:xfrm>
            <a:off x="2723898" y="854347"/>
            <a:ext cx="1079100" cy="1079100"/>
          </a:xfrm>
          <a:prstGeom prst="ellipse">
            <a:avLst/>
          </a:prstGeom>
          <a:gradFill>
            <a:gsLst>
              <a:gs pos="0">
                <a:srgbClr val="14CD68"/>
              </a:gs>
              <a:gs pos="100000">
                <a:srgbClr val="0B6E38">
                  <a:lumMod val="61000"/>
                  <a:lumOff val="39000"/>
                </a:srgbClr>
              </a:gs>
            </a:gsLst>
            <a:lin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78;p30"/>
          <p:cNvSpPr txBox="1">
            <a:spLocks noGrp="1"/>
          </p:cNvSpPr>
          <p:nvPr/>
        </p:nvSpPr>
        <p:spPr>
          <a:xfrm>
            <a:off x="2471245" y="962090"/>
            <a:ext cx="1563300" cy="783600"/>
          </a:xfrm>
          <a:prstGeom prst="rect">
            <a:avLst/>
          </a:prstGeom>
          <a:noFill/>
          <a:ln>
            <a:noFill/>
          </a:ln>
        </p:spPr>
        <p:txBody>
          <a:bodyPr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1pPr>
            <a:lvl2pPr marR="0" lvl="1"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2pPr>
            <a:lvl3pPr marR="0" lvl="2"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3pPr>
            <a:lvl4pPr marR="0" lvl="3"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4pPr>
            <a:lvl5pPr marR="0" lvl="4"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5pPr>
            <a:lvl6pPr marR="0" lvl="5"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6pPr>
            <a:lvl7pPr marR="0" lvl="6"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7pPr>
            <a:lvl8pPr marR="0" lvl="7"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8pPr>
            <a:lvl9pPr marR="0" lvl="8"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9pPr>
          </a:lstStyle>
          <a:p>
            <a:pPr marL="0" lvl="0" indent="0" algn="ctr" rtl="0">
              <a:spcBef>
                <a:spcPts val="0"/>
              </a:spcBef>
              <a:spcAft>
                <a:spcPts val="0"/>
              </a:spcAft>
              <a:buNone/>
            </a:pPr>
            <a:r>
              <a:rPr lang="en-GB" dirty="0"/>
              <a:t>0</a:t>
            </a:r>
            <a:r>
              <a:rPr lang="en-US" altLang="en-GB" dirty="0"/>
              <a:t>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426"/>
        <p:cNvGrpSpPr/>
        <p:nvPr/>
      </p:nvGrpSpPr>
      <p:grpSpPr>
        <a:xfrm>
          <a:off x="0" y="0"/>
          <a:ext cx="0" cy="0"/>
          <a:chOff x="0" y="0"/>
          <a:chExt cx="0" cy="0"/>
        </a:xfrm>
      </p:grpSpPr>
      <p:sp>
        <p:nvSpPr>
          <p:cNvPr id="6427" name="Google Shape;6427;p48"/>
          <p:cNvSpPr txBox="1">
            <a:spLocks noGrp="1"/>
          </p:cNvSpPr>
          <p:nvPr>
            <p:ph type="title"/>
          </p:nvPr>
        </p:nvSpPr>
        <p:spPr>
          <a:xfrm>
            <a:off x="459740" y="393700"/>
            <a:ext cx="3189605"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rPr>
              <a:t>Applications</a:t>
            </a:r>
          </a:p>
        </p:txBody>
      </p:sp>
      <p:sp>
        <p:nvSpPr>
          <p:cNvPr id="6487" name="Google Shape;6487;p48"/>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cxnSp>
        <p:nvCxnSpPr>
          <p:cNvPr id="2" name="Google Shape;6478;p48"/>
          <p:cNvCxnSpPr/>
          <p:nvPr/>
        </p:nvCxnSpPr>
        <p:spPr>
          <a:xfrm rot="10800000">
            <a:off x="988457" y="1672255"/>
            <a:ext cx="452700" cy="0"/>
          </a:xfrm>
          <a:prstGeom prst="straightConnector1">
            <a:avLst/>
          </a:prstGeom>
          <a:noFill/>
          <a:ln w="19050" cap="flat" cmpd="sng">
            <a:solidFill>
              <a:schemeClr val="dk1"/>
            </a:solidFill>
            <a:prstDash val="dot"/>
            <a:round/>
            <a:headEnd type="none" w="med" len="med"/>
            <a:tailEnd type="none" w="med" len="med"/>
          </a:ln>
        </p:spPr>
      </p:cxnSp>
      <p:cxnSp>
        <p:nvCxnSpPr>
          <p:cNvPr id="3" name="Google Shape;6481;p48"/>
          <p:cNvCxnSpPr/>
          <p:nvPr/>
        </p:nvCxnSpPr>
        <p:spPr>
          <a:xfrm rot="10800000">
            <a:off x="988457" y="2910155"/>
            <a:ext cx="452700" cy="0"/>
          </a:xfrm>
          <a:prstGeom prst="straightConnector1">
            <a:avLst/>
          </a:prstGeom>
          <a:noFill/>
          <a:ln w="19050" cap="flat" cmpd="sng">
            <a:solidFill>
              <a:schemeClr val="dk1"/>
            </a:solidFill>
            <a:prstDash val="dot"/>
            <a:round/>
            <a:headEnd type="none" w="med" len="med"/>
            <a:tailEnd type="none" w="med" len="med"/>
          </a:ln>
        </p:spPr>
      </p:cxnSp>
      <p:cxnSp>
        <p:nvCxnSpPr>
          <p:cNvPr id="4" name="Google Shape;6484;p48"/>
          <p:cNvCxnSpPr/>
          <p:nvPr/>
        </p:nvCxnSpPr>
        <p:spPr>
          <a:xfrm rot="10800000">
            <a:off x="988457" y="4148055"/>
            <a:ext cx="452700" cy="0"/>
          </a:xfrm>
          <a:prstGeom prst="straightConnector1">
            <a:avLst/>
          </a:prstGeom>
          <a:noFill/>
          <a:ln w="19050" cap="flat" cmpd="sng">
            <a:solidFill>
              <a:schemeClr val="dk1"/>
            </a:solidFill>
            <a:prstDash val="dot"/>
            <a:round/>
            <a:headEnd type="none" w="med" len="med"/>
            <a:tailEnd type="none" w="med" len="med"/>
          </a:ln>
        </p:spPr>
      </p:cxnSp>
      <p:sp>
        <p:nvSpPr>
          <p:cNvPr id="5" name="Google Shape;6436;p48"/>
          <p:cNvSpPr txBox="1">
            <a:spLocks noGrp="1"/>
          </p:cNvSpPr>
          <p:nvPr/>
        </p:nvSpPr>
        <p:spPr>
          <a:xfrm>
            <a:off x="1430646" y="1466755"/>
            <a:ext cx="1567179" cy="4110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altLang="en-GB" sz="1800" dirty="0">
                <a:solidFill>
                  <a:schemeClr val="accent1"/>
                </a:solidFill>
                <a:latin typeface="Bitter ExtraBold"/>
                <a:ea typeface="Bitter ExtraBold"/>
                <a:cs typeface="Bitter ExtraBold"/>
                <a:sym typeface="Bitter ExtraBold"/>
              </a:rPr>
              <a:t>Healthcare</a:t>
            </a:r>
          </a:p>
        </p:txBody>
      </p:sp>
      <p:sp>
        <p:nvSpPr>
          <p:cNvPr id="6" name="Google Shape;6439;p48"/>
          <p:cNvSpPr txBox="1">
            <a:spLocks noGrp="1"/>
          </p:cNvSpPr>
          <p:nvPr/>
        </p:nvSpPr>
        <p:spPr>
          <a:xfrm>
            <a:off x="1430647" y="2704465"/>
            <a:ext cx="1567180" cy="4108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sz="1800" dirty="0">
                <a:solidFill>
                  <a:schemeClr val="accent2"/>
                </a:solidFill>
                <a:latin typeface="Bitter ExtraBold"/>
                <a:ea typeface="Bitter ExtraBold"/>
                <a:cs typeface="Bitter ExtraBold"/>
                <a:sym typeface="Bitter ExtraBold"/>
              </a:rPr>
              <a:t>Solar Cells</a:t>
            </a:r>
          </a:p>
        </p:txBody>
      </p:sp>
      <p:sp>
        <p:nvSpPr>
          <p:cNvPr id="7" name="Google Shape;6442;p48"/>
          <p:cNvSpPr txBox="1">
            <a:spLocks noGrp="1"/>
          </p:cNvSpPr>
          <p:nvPr/>
        </p:nvSpPr>
        <p:spPr>
          <a:xfrm>
            <a:off x="1430647" y="3942715"/>
            <a:ext cx="1475105" cy="41084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1pPr>
            <a:lvl2pPr marL="914400" marR="0" lvl="1"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2pPr>
            <a:lvl3pPr marL="1371600" marR="0" lvl="2"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3pPr>
            <a:lvl4pPr marL="1828800" marR="0" lvl="3"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4pPr>
            <a:lvl5pPr marL="2286000" marR="0" lvl="4"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5pPr>
            <a:lvl6pPr marL="2743200" marR="0" lvl="5"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6pPr>
            <a:lvl7pPr marL="3200400" marR="0" lvl="6"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7pPr>
            <a:lvl8pPr marL="3657600" marR="0" lvl="7"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8pPr>
            <a:lvl9pPr marL="4114800" marR="0" lvl="8" indent="-330200" algn="l" rtl="0">
              <a:lnSpc>
                <a:spcPct val="100000"/>
              </a:lnSpc>
              <a:spcBef>
                <a:spcPts val="0"/>
              </a:spcBef>
              <a:spcAft>
                <a:spcPts val="0"/>
              </a:spcAft>
              <a:buClr>
                <a:schemeClr val="dk1"/>
              </a:buClr>
              <a:buSzPts val="1600"/>
              <a:buFont typeface="Questrial"/>
              <a:buChar char="■"/>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None/>
            </a:pPr>
            <a:r>
              <a:rPr lang="en-US" sz="1800" dirty="0">
                <a:solidFill>
                  <a:schemeClr val="lt2"/>
                </a:solidFill>
                <a:latin typeface="Bitter ExtraBold"/>
                <a:ea typeface="Bitter ExtraBold"/>
                <a:cs typeface="Bitter ExtraBold"/>
                <a:sym typeface="Bitter ExtraBold"/>
              </a:rPr>
              <a:t>Appliances</a:t>
            </a:r>
          </a:p>
        </p:txBody>
      </p:sp>
      <p:sp>
        <p:nvSpPr>
          <p:cNvPr id="8" name="Google Shape;6444;p48"/>
          <p:cNvSpPr/>
          <p:nvPr/>
        </p:nvSpPr>
        <p:spPr>
          <a:xfrm>
            <a:off x="462908" y="1338205"/>
            <a:ext cx="668100" cy="668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445;p48"/>
          <p:cNvSpPr/>
          <p:nvPr/>
        </p:nvSpPr>
        <p:spPr>
          <a:xfrm>
            <a:off x="442302" y="2576105"/>
            <a:ext cx="668100" cy="668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446;p48"/>
          <p:cNvSpPr/>
          <p:nvPr/>
        </p:nvSpPr>
        <p:spPr>
          <a:xfrm>
            <a:off x="442302" y="3814005"/>
            <a:ext cx="668100" cy="668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100" name="Google Shape;16100;p66"/>
          <p:cNvGrpSpPr/>
          <p:nvPr/>
        </p:nvGrpSpPr>
        <p:grpSpPr>
          <a:xfrm>
            <a:off x="595147" y="3942715"/>
            <a:ext cx="349250" cy="428625"/>
            <a:chOff x="3086313" y="2877049"/>
            <a:chExt cx="320143" cy="392581"/>
          </a:xfrm>
          <a:solidFill>
            <a:schemeClr val="bg1"/>
          </a:solidFill>
        </p:grpSpPr>
        <p:sp>
          <p:nvSpPr>
            <p:cNvPr id="16101" name="Google Shape;16101;p66"/>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2" name="Google Shape;16102;p66"/>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3" name="Google Shape;16103;p66"/>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4" name="Google Shape;16104;p66"/>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5" name="Google Shape;16105;p66"/>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6" name="Google Shape;16106;p66"/>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7" name="Google Shape;16107;p66"/>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8" name="Google Shape;16108;p66"/>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09" name="Google Shape;16109;p66"/>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10" name="Google Shape;16110;p66"/>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11" name="Google Shape;16111;p66"/>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112" name="Google Shape;16112;p66"/>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sp>
        <p:nvSpPr>
          <p:cNvPr id="11" name="Google Shape;809;p33"/>
          <p:cNvSpPr txBox="1"/>
          <p:nvPr/>
        </p:nvSpPr>
        <p:spPr>
          <a:xfrm>
            <a:off x="3662529" y="1161051"/>
            <a:ext cx="5481946" cy="107807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US" b="0" i="0" dirty="0">
                <a:solidFill>
                  <a:schemeClr val="tx1"/>
                </a:solidFill>
                <a:effectLst/>
                <a:latin typeface="+mn-lt"/>
              </a:rPr>
              <a:t>semiconductors are at the heart of advanced medical technology. They enable precise diagnostics, imaging, and life-saving interventions. MRI, X-ray machines, monitoring devices </a:t>
            </a:r>
            <a:r>
              <a:rPr lang="en-US" b="0" i="0" dirty="0" err="1">
                <a:solidFill>
                  <a:schemeClr val="tx1"/>
                </a:solidFill>
                <a:effectLst/>
                <a:latin typeface="+mn-lt"/>
              </a:rPr>
              <a:t>etc</a:t>
            </a:r>
            <a:r>
              <a:rPr lang="en-US" b="0" i="0" dirty="0">
                <a:solidFill>
                  <a:schemeClr val="tx1"/>
                </a:solidFill>
                <a:effectLst/>
                <a:latin typeface="+mn-lt"/>
              </a:rPr>
              <a:t> includes semiconductor technology</a:t>
            </a:r>
            <a:endParaRPr lang="en-GB" dirty="0">
              <a:solidFill>
                <a:schemeClr val="tx1"/>
              </a:solidFill>
              <a:latin typeface="+mn-lt"/>
            </a:endParaRPr>
          </a:p>
        </p:txBody>
      </p:sp>
      <p:cxnSp>
        <p:nvCxnSpPr>
          <p:cNvPr id="13" name="Google Shape;6478;p48"/>
          <p:cNvCxnSpPr/>
          <p:nvPr/>
        </p:nvCxnSpPr>
        <p:spPr>
          <a:xfrm flipH="1">
            <a:off x="2934037" y="1700087"/>
            <a:ext cx="719594" cy="0"/>
          </a:xfrm>
          <a:prstGeom prst="straightConnector1">
            <a:avLst/>
          </a:prstGeom>
          <a:noFill/>
          <a:ln w="19050" cap="flat" cmpd="sng">
            <a:solidFill>
              <a:schemeClr val="dk1"/>
            </a:solidFill>
            <a:prstDash val="dot"/>
            <a:round/>
            <a:headEnd type="none" w="med" len="med"/>
            <a:tailEnd type="none" w="med" len="med"/>
          </a:ln>
        </p:spPr>
      </p:cxnSp>
      <p:sp>
        <p:nvSpPr>
          <p:cNvPr id="14" name="Google Shape;809;p33"/>
          <p:cNvSpPr txBox="1"/>
          <p:nvPr/>
        </p:nvSpPr>
        <p:spPr>
          <a:xfrm>
            <a:off x="3276233" y="2630529"/>
            <a:ext cx="5481946" cy="64471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US" b="0" i="0" dirty="0">
                <a:solidFill>
                  <a:schemeClr val="tx1"/>
                </a:solidFill>
                <a:effectLst/>
                <a:latin typeface="+mn-lt"/>
              </a:rPr>
              <a:t>They are used in </a:t>
            </a:r>
            <a:r>
              <a:rPr lang="en-US" dirty="0">
                <a:solidFill>
                  <a:schemeClr val="tx1"/>
                </a:solidFill>
                <a:latin typeface="+mn-lt"/>
              </a:rPr>
              <a:t>solar </a:t>
            </a:r>
            <a:r>
              <a:rPr lang="en-US" b="0" i="0" dirty="0">
                <a:solidFill>
                  <a:schemeClr val="tx1"/>
                </a:solidFill>
                <a:effectLst/>
                <a:latin typeface="+mn-lt"/>
              </a:rPr>
              <a:t>cells to convert sunlight into electricity and in power inverters to manage the flow of electrical energy</a:t>
            </a:r>
            <a:endParaRPr lang="en-GB" dirty="0">
              <a:solidFill>
                <a:schemeClr val="tx1"/>
              </a:solidFill>
              <a:latin typeface="+mn-lt"/>
            </a:endParaRPr>
          </a:p>
        </p:txBody>
      </p:sp>
      <p:cxnSp>
        <p:nvCxnSpPr>
          <p:cNvPr id="20" name="Google Shape;6478;p48"/>
          <p:cNvCxnSpPr/>
          <p:nvPr/>
        </p:nvCxnSpPr>
        <p:spPr>
          <a:xfrm flipH="1" flipV="1">
            <a:off x="2730837" y="2941454"/>
            <a:ext cx="545396" cy="1"/>
          </a:xfrm>
          <a:prstGeom prst="straightConnector1">
            <a:avLst/>
          </a:prstGeom>
          <a:noFill/>
          <a:ln w="19050" cap="flat" cmpd="sng">
            <a:solidFill>
              <a:schemeClr val="dk1"/>
            </a:solidFill>
            <a:prstDash val="dot"/>
            <a:round/>
            <a:headEnd type="none" w="med" len="med"/>
            <a:tailEnd type="none" w="med" len="med"/>
          </a:ln>
        </p:spPr>
      </p:cxnSp>
      <p:sp>
        <p:nvSpPr>
          <p:cNvPr id="23" name="Google Shape;16016;p66"/>
          <p:cNvSpPr/>
          <p:nvPr/>
        </p:nvSpPr>
        <p:spPr>
          <a:xfrm>
            <a:off x="566557" y="1528178"/>
            <a:ext cx="460801" cy="344586"/>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chemeClr val="bg1"/>
          </a:solid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4" name="Google Shape;809;p33"/>
          <p:cNvSpPr txBox="1"/>
          <p:nvPr/>
        </p:nvSpPr>
        <p:spPr>
          <a:xfrm>
            <a:off x="3662529" y="3797797"/>
            <a:ext cx="5481946" cy="798106"/>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GB" dirty="0">
                <a:solidFill>
                  <a:schemeClr val="tx1"/>
                </a:solidFill>
                <a:latin typeface="+mn-lt"/>
              </a:rPr>
              <a:t>Semi-conductors are used in daily home appliances in refrigerators, TVs, Air Conditioners, etc. They are used in optimizing energy consumption, in sensors and also  in adding smart functionality</a:t>
            </a:r>
          </a:p>
        </p:txBody>
      </p:sp>
      <p:cxnSp>
        <p:nvCxnSpPr>
          <p:cNvPr id="25" name="Google Shape;6478;p48"/>
          <p:cNvCxnSpPr/>
          <p:nvPr/>
        </p:nvCxnSpPr>
        <p:spPr>
          <a:xfrm flipH="1">
            <a:off x="2822752" y="4185929"/>
            <a:ext cx="826593" cy="0"/>
          </a:xfrm>
          <a:prstGeom prst="straightConnector1">
            <a:avLst/>
          </a:prstGeom>
          <a:noFill/>
          <a:ln w="19050" cap="flat" cmpd="sng">
            <a:solidFill>
              <a:schemeClr val="dk1"/>
            </a:solidFill>
            <a:prstDash val="dot"/>
            <a:round/>
            <a:headEnd type="none" w="med" len="med"/>
            <a:tailEnd type="none" w="med" len="med"/>
          </a:ln>
        </p:spPr>
      </p:cxnSp>
      <p:grpSp>
        <p:nvGrpSpPr>
          <p:cNvPr id="28" name="Google Shape;6913;p52"/>
          <p:cNvGrpSpPr/>
          <p:nvPr/>
        </p:nvGrpSpPr>
        <p:grpSpPr>
          <a:xfrm>
            <a:off x="577319" y="2691705"/>
            <a:ext cx="408285" cy="407906"/>
            <a:chOff x="6503213" y="2661725"/>
            <a:chExt cx="350975" cy="350650"/>
          </a:xfrm>
          <a:solidFill>
            <a:schemeClr val="bg1"/>
          </a:solidFill>
        </p:grpSpPr>
        <p:sp>
          <p:nvSpPr>
            <p:cNvPr id="44" name="Google Shape;6914;p52"/>
            <p:cNvSpPr/>
            <p:nvPr/>
          </p:nvSpPr>
          <p:spPr>
            <a:xfrm>
              <a:off x="6589588" y="2752875"/>
              <a:ext cx="178200" cy="259500"/>
            </a:xfrm>
            <a:custGeom>
              <a:avLst/>
              <a:gdLst/>
              <a:ahLst/>
              <a:cxnLst/>
              <a:rect l="l" t="t" r="r" b="b"/>
              <a:pathLst>
                <a:path w="7128" h="10380" extrusionOk="0">
                  <a:moveTo>
                    <a:pt x="1469" y="5499"/>
                  </a:moveTo>
                  <a:cubicBezTo>
                    <a:pt x="1599" y="5499"/>
                    <a:pt x="1737" y="5516"/>
                    <a:pt x="1884" y="5555"/>
                  </a:cubicBezTo>
                  <a:cubicBezTo>
                    <a:pt x="2412" y="5704"/>
                    <a:pt x="2697" y="6029"/>
                    <a:pt x="2860" y="6300"/>
                  </a:cubicBezTo>
                  <a:lnTo>
                    <a:pt x="1776" y="6002"/>
                  </a:lnTo>
                  <a:cubicBezTo>
                    <a:pt x="1760" y="5998"/>
                    <a:pt x="1744" y="5996"/>
                    <a:pt x="1727" y="5996"/>
                  </a:cubicBezTo>
                  <a:cubicBezTo>
                    <a:pt x="1633" y="5996"/>
                    <a:pt x="1541" y="6059"/>
                    <a:pt x="1518" y="6152"/>
                  </a:cubicBezTo>
                  <a:cubicBezTo>
                    <a:pt x="1491" y="6260"/>
                    <a:pt x="1559" y="6368"/>
                    <a:pt x="1668" y="6395"/>
                  </a:cubicBezTo>
                  <a:lnTo>
                    <a:pt x="2752" y="6694"/>
                  </a:lnTo>
                  <a:cubicBezTo>
                    <a:pt x="2559" y="6799"/>
                    <a:pt x="2291" y="6898"/>
                    <a:pt x="1968" y="6898"/>
                  </a:cubicBezTo>
                  <a:cubicBezTo>
                    <a:pt x="1836" y="6898"/>
                    <a:pt x="1694" y="6881"/>
                    <a:pt x="1545" y="6842"/>
                  </a:cubicBezTo>
                  <a:cubicBezTo>
                    <a:pt x="841" y="6652"/>
                    <a:pt x="557" y="6110"/>
                    <a:pt x="461" y="5867"/>
                  </a:cubicBezTo>
                  <a:cubicBezTo>
                    <a:pt x="622" y="5738"/>
                    <a:pt x="979" y="5499"/>
                    <a:pt x="1469" y="5499"/>
                  </a:cubicBezTo>
                  <a:close/>
                  <a:moveTo>
                    <a:pt x="5660" y="6054"/>
                  </a:moveTo>
                  <a:cubicBezTo>
                    <a:pt x="6154" y="6054"/>
                    <a:pt x="6517" y="6294"/>
                    <a:pt x="6667" y="6423"/>
                  </a:cubicBezTo>
                  <a:cubicBezTo>
                    <a:pt x="6573" y="6652"/>
                    <a:pt x="6287" y="7208"/>
                    <a:pt x="5583" y="7398"/>
                  </a:cubicBezTo>
                  <a:cubicBezTo>
                    <a:pt x="5434" y="7437"/>
                    <a:pt x="5292" y="7454"/>
                    <a:pt x="5161" y="7454"/>
                  </a:cubicBezTo>
                  <a:cubicBezTo>
                    <a:pt x="4837" y="7454"/>
                    <a:pt x="4570" y="7355"/>
                    <a:pt x="4378" y="7249"/>
                  </a:cubicBezTo>
                  <a:lnTo>
                    <a:pt x="5461" y="6950"/>
                  </a:lnTo>
                  <a:cubicBezTo>
                    <a:pt x="5570" y="6923"/>
                    <a:pt x="5637" y="6815"/>
                    <a:pt x="5610" y="6707"/>
                  </a:cubicBezTo>
                  <a:cubicBezTo>
                    <a:pt x="5587" y="6606"/>
                    <a:pt x="5509" y="6551"/>
                    <a:pt x="5413" y="6551"/>
                  </a:cubicBezTo>
                  <a:cubicBezTo>
                    <a:pt x="5394" y="6551"/>
                    <a:pt x="5374" y="6554"/>
                    <a:pt x="5353" y="6558"/>
                  </a:cubicBezTo>
                  <a:lnTo>
                    <a:pt x="4269" y="6842"/>
                  </a:lnTo>
                  <a:cubicBezTo>
                    <a:pt x="4432" y="6585"/>
                    <a:pt x="4716" y="6246"/>
                    <a:pt x="5245" y="6110"/>
                  </a:cubicBezTo>
                  <a:cubicBezTo>
                    <a:pt x="5391" y="6071"/>
                    <a:pt x="5530" y="6054"/>
                    <a:pt x="5660" y="6054"/>
                  </a:cubicBezTo>
                  <a:close/>
                  <a:moveTo>
                    <a:pt x="3713" y="4647"/>
                  </a:moveTo>
                  <a:lnTo>
                    <a:pt x="3713" y="8265"/>
                  </a:lnTo>
                  <a:lnTo>
                    <a:pt x="3415" y="8265"/>
                  </a:lnTo>
                  <a:lnTo>
                    <a:pt x="3415" y="5081"/>
                  </a:lnTo>
                  <a:cubicBezTo>
                    <a:pt x="3442" y="5054"/>
                    <a:pt x="3429" y="5068"/>
                    <a:pt x="3713" y="4647"/>
                  </a:cubicBezTo>
                  <a:close/>
                  <a:moveTo>
                    <a:pt x="3279" y="0"/>
                  </a:moveTo>
                  <a:cubicBezTo>
                    <a:pt x="3117" y="0"/>
                    <a:pt x="2968" y="94"/>
                    <a:pt x="2914" y="244"/>
                  </a:cubicBezTo>
                  <a:lnTo>
                    <a:pt x="2006" y="2777"/>
                  </a:lnTo>
                  <a:cubicBezTo>
                    <a:pt x="1925" y="3035"/>
                    <a:pt x="2101" y="3292"/>
                    <a:pt x="2372" y="3292"/>
                  </a:cubicBezTo>
                  <a:lnTo>
                    <a:pt x="3008" y="3292"/>
                  </a:lnTo>
                  <a:lnTo>
                    <a:pt x="2494" y="4755"/>
                  </a:lnTo>
                  <a:cubicBezTo>
                    <a:pt x="2412" y="4972"/>
                    <a:pt x="2575" y="5189"/>
                    <a:pt x="2792" y="5189"/>
                  </a:cubicBezTo>
                  <a:lnTo>
                    <a:pt x="3008" y="5189"/>
                  </a:lnTo>
                  <a:lnTo>
                    <a:pt x="3008" y="5799"/>
                  </a:lnTo>
                  <a:cubicBezTo>
                    <a:pt x="2792" y="5541"/>
                    <a:pt x="2467" y="5297"/>
                    <a:pt x="1993" y="5162"/>
                  </a:cubicBezTo>
                  <a:cubicBezTo>
                    <a:pt x="1807" y="5113"/>
                    <a:pt x="1631" y="5093"/>
                    <a:pt x="1468" y="5093"/>
                  </a:cubicBezTo>
                  <a:cubicBezTo>
                    <a:pt x="630" y="5093"/>
                    <a:pt x="102" y="5629"/>
                    <a:pt x="69" y="5664"/>
                  </a:cubicBezTo>
                  <a:cubicBezTo>
                    <a:pt x="28" y="5704"/>
                    <a:pt x="1" y="5785"/>
                    <a:pt x="15" y="5854"/>
                  </a:cubicBezTo>
                  <a:cubicBezTo>
                    <a:pt x="28" y="5894"/>
                    <a:pt x="299" y="6937"/>
                    <a:pt x="1437" y="7236"/>
                  </a:cubicBezTo>
                  <a:cubicBezTo>
                    <a:pt x="1624" y="7289"/>
                    <a:pt x="1809" y="7315"/>
                    <a:pt x="1989" y="7315"/>
                  </a:cubicBezTo>
                  <a:cubicBezTo>
                    <a:pt x="2354" y="7315"/>
                    <a:pt x="2700" y="7209"/>
                    <a:pt x="3008" y="7019"/>
                  </a:cubicBezTo>
                  <a:lnTo>
                    <a:pt x="3008" y="8320"/>
                  </a:lnTo>
                  <a:cubicBezTo>
                    <a:pt x="2114" y="8482"/>
                    <a:pt x="1328" y="9037"/>
                    <a:pt x="882" y="9837"/>
                  </a:cubicBezTo>
                  <a:lnTo>
                    <a:pt x="759" y="10067"/>
                  </a:lnTo>
                  <a:cubicBezTo>
                    <a:pt x="678" y="10216"/>
                    <a:pt x="773" y="10379"/>
                    <a:pt x="936" y="10379"/>
                  </a:cubicBezTo>
                  <a:lnTo>
                    <a:pt x="6193" y="10379"/>
                  </a:lnTo>
                  <a:cubicBezTo>
                    <a:pt x="6356" y="10379"/>
                    <a:pt x="6450" y="10216"/>
                    <a:pt x="6383" y="10067"/>
                  </a:cubicBezTo>
                  <a:cubicBezTo>
                    <a:pt x="6206" y="9769"/>
                    <a:pt x="6085" y="9512"/>
                    <a:pt x="5760" y="9187"/>
                  </a:cubicBezTo>
                  <a:cubicBezTo>
                    <a:pt x="5719" y="9146"/>
                    <a:pt x="5665" y="9126"/>
                    <a:pt x="5611" y="9126"/>
                  </a:cubicBezTo>
                  <a:cubicBezTo>
                    <a:pt x="5556" y="9126"/>
                    <a:pt x="5502" y="9146"/>
                    <a:pt x="5461" y="9187"/>
                  </a:cubicBezTo>
                  <a:cubicBezTo>
                    <a:pt x="5380" y="9254"/>
                    <a:pt x="5380" y="9389"/>
                    <a:pt x="5461" y="9471"/>
                  </a:cubicBezTo>
                  <a:cubicBezTo>
                    <a:pt x="5610" y="9620"/>
                    <a:pt x="5732" y="9783"/>
                    <a:pt x="5841" y="9973"/>
                  </a:cubicBezTo>
                  <a:lnTo>
                    <a:pt x="1288" y="9973"/>
                  </a:lnTo>
                  <a:cubicBezTo>
                    <a:pt x="1762" y="9173"/>
                    <a:pt x="2629" y="8672"/>
                    <a:pt x="3565" y="8672"/>
                  </a:cubicBezTo>
                  <a:cubicBezTo>
                    <a:pt x="3971" y="8672"/>
                    <a:pt x="4378" y="8766"/>
                    <a:pt x="4743" y="8943"/>
                  </a:cubicBezTo>
                  <a:cubicBezTo>
                    <a:pt x="4772" y="8959"/>
                    <a:pt x="4803" y="8967"/>
                    <a:pt x="4835" y="8967"/>
                  </a:cubicBezTo>
                  <a:cubicBezTo>
                    <a:pt x="4906" y="8967"/>
                    <a:pt x="4976" y="8927"/>
                    <a:pt x="5014" y="8861"/>
                  </a:cubicBezTo>
                  <a:cubicBezTo>
                    <a:pt x="5068" y="8753"/>
                    <a:pt x="5028" y="8631"/>
                    <a:pt x="4919" y="8576"/>
                  </a:cubicBezTo>
                  <a:cubicBezTo>
                    <a:pt x="4676" y="8455"/>
                    <a:pt x="4405" y="8360"/>
                    <a:pt x="4120" y="8320"/>
                  </a:cubicBezTo>
                  <a:lnTo>
                    <a:pt x="4120" y="7574"/>
                  </a:lnTo>
                  <a:cubicBezTo>
                    <a:pt x="4433" y="7758"/>
                    <a:pt x="4784" y="7861"/>
                    <a:pt x="5155" y="7861"/>
                  </a:cubicBezTo>
                  <a:cubicBezTo>
                    <a:pt x="5330" y="7861"/>
                    <a:pt x="5509" y="7838"/>
                    <a:pt x="5691" y="7791"/>
                  </a:cubicBezTo>
                  <a:cubicBezTo>
                    <a:pt x="6829" y="7492"/>
                    <a:pt x="7100" y="6450"/>
                    <a:pt x="7114" y="6395"/>
                  </a:cubicBezTo>
                  <a:cubicBezTo>
                    <a:pt x="7127" y="6327"/>
                    <a:pt x="7100" y="6260"/>
                    <a:pt x="7060" y="6206"/>
                  </a:cubicBezTo>
                  <a:cubicBezTo>
                    <a:pt x="7038" y="6183"/>
                    <a:pt x="6508" y="5644"/>
                    <a:pt x="5675" y="5644"/>
                  </a:cubicBezTo>
                  <a:cubicBezTo>
                    <a:pt x="5507" y="5644"/>
                    <a:pt x="5327" y="5666"/>
                    <a:pt x="5136" y="5718"/>
                  </a:cubicBezTo>
                  <a:cubicBezTo>
                    <a:pt x="4662" y="5839"/>
                    <a:pt x="4336" y="6097"/>
                    <a:pt x="4120" y="6354"/>
                  </a:cubicBezTo>
                  <a:lnTo>
                    <a:pt x="4120" y="3997"/>
                  </a:lnTo>
                  <a:lnTo>
                    <a:pt x="4215" y="3848"/>
                  </a:lnTo>
                  <a:cubicBezTo>
                    <a:pt x="4282" y="3753"/>
                    <a:pt x="4255" y="3617"/>
                    <a:pt x="4147" y="3563"/>
                  </a:cubicBezTo>
                  <a:cubicBezTo>
                    <a:pt x="4111" y="3538"/>
                    <a:pt x="4072" y="3526"/>
                    <a:pt x="4033" y="3526"/>
                  </a:cubicBezTo>
                  <a:cubicBezTo>
                    <a:pt x="3970" y="3526"/>
                    <a:pt x="3909" y="3559"/>
                    <a:pt x="3876" y="3617"/>
                  </a:cubicBezTo>
                  <a:cubicBezTo>
                    <a:pt x="3278" y="4559"/>
                    <a:pt x="3140" y="4776"/>
                    <a:pt x="3140" y="4776"/>
                  </a:cubicBezTo>
                  <a:cubicBezTo>
                    <a:pt x="3140" y="4776"/>
                    <a:pt x="3240" y="4618"/>
                    <a:pt x="3238" y="4618"/>
                  </a:cubicBezTo>
                  <a:lnTo>
                    <a:pt x="3238" y="4618"/>
                  </a:lnTo>
                  <a:cubicBezTo>
                    <a:pt x="3238" y="4618"/>
                    <a:pt x="3211" y="4659"/>
                    <a:pt x="3131" y="4783"/>
                  </a:cubicBezTo>
                  <a:lnTo>
                    <a:pt x="2914" y="4783"/>
                  </a:lnTo>
                  <a:lnTo>
                    <a:pt x="3483" y="3211"/>
                  </a:lnTo>
                  <a:cubicBezTo>
                    <a:pt x="3537" y="3048"/>
                    <a:pt x="3415" y="2886"/>
                    <a:pt x="3239" y="2886"/>
                  </a:cubicBezTo>
                  <a:lnTo>
                    <a:pt x="2412" y="2886"/>
                  </a:lnTo>
                  <a:lnTo>
                    <a:pt x="3294" y="407"/>
                  </a:lnTo>
                  <a:lnTo>
                    <a:pt x="4282" y="407"/>
                  </a:lnTo>
                  <a:lnTo>
                    <a:pt x="3781" y="1802"/>
                  </a:lnTo>
                  <a:cubicBezTo>
                    <a:pt x="3700" y="2046"/>
                    <a:pt x="3876" y="2317"/>
                    <a:pt x="4147" y="2317"/>
                  </a:cubicBezTo>
                  <a:lnTo>
                    <a:pt x="4703" y="2317"/>
                  </a:lnTo>
                  <a:lnTo>
                    <a:pt x="4391" y="2804"/>
                  </a:lnTo>
                  <a:cubicBezTo>
                    <a:pt x="4323" y="2900"/>
                    <a:pt x="4363" y="3035"/>
                    <a:pt x="4459" y="3089"/>
                  </a:cubicBezTo>
                  <a:cubicBezTo>
                    <a:pt x="4491" y="3112"/>
                    <a:pt x="4526" y="3123"/>
                    <a:pt x="4562" y="3123"/>
                  </a:cubicBezTo>
                  <a:cubicBezTo>
                    <a:pt x="4630" y="3123"/>
                    <a:pt x="4699" y="3084"/>
                    <a:pt x="4743" y="3021"/>
                  </a:cubicBezTo>
                  <a:lnTo>
                    <a:pt x="5082" y="2493"/>
                  </a:lnTo>
                  <a:cubicBezTo>
                    <a:pt x="5245" y="2235"/>
                    <a:pt x="5055" y="1897"/>
                    <a:pt x="4757" y="1897"/>
                  </a:cubicBezTo>
                  <a:lnTo>
                    <a:pt x="4188" y="1897"/>
                  </a:lnTo>
                  <a:lnTo>
                    <a:pt x="4689" y="501"/>
                  </a:lnTo>
                  <a:cubicBezTo>
                    <a:pt x="4770" y="257"/>
                    <a:pt x="4594" y="0"/>
                    <a:pt x="4323"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solidFill>
                  <a:sysClr val="windowText" lastClr="000000"/>
                </a:solidFill>
                <a:effectLst/>
                <a:uLnTx/>
                <a:uFillTx/>
              </a:endParaRPr>
            </a:p>
          </p:txBody>
        </p:sp>
        <p:sp>
          <p:nvSpPr>
            <p:cNvPr id="45" name="Google Shape;6915;p52"/>
            <p:cNvSpPr/>
            <p:nvPr/>
          </p:nvSpPr>
          <p:spPr>
            <a:xfrm>
              <a:off x="6503213" y="2661725"/>
              <a:ext cx="134175" cy="244600"/>
            </a:xfrm>
            <a:custGeom>
              <a:avLst/>
              <a:gdLst/>
              <a:ahLst/>
              <a:cxnLst/>
              <a:rect l="l" t="t" r="r" b="b"/>
              <a:pathLst>
                <a:path w="5367" h="9784" extrusionOk="0">
                  <a:moveTo>
                    <a:pt x="3239" y="6776"/>
                  </a:moveTo>
                  <a:lnTo>
                    <a:pt x="3239" y="7182"/>
                  </a:lnTo>
                  <a:cubicBezTo>
                    <a:pt x="3239" y="7440"/>
                    <a:pt x="3076" y="7657"/>
                    <a:pt x="2859" y="7751"/>
                  </a:cubicBezTo>
                  <a:lnTo>
                    <a:pt x="2859" y="6898"/>
                  </a:lnTo>
                  <a:cubicBezTo>
                    <a:pt x="2995" y="6884"/>
                    <a:pt x="3117" y="6844"/>
                    <a:pt x="3239" y="6776"/>
                  </a:cubicBezTo>
                  <a:close/>
                  <a:moveTo>
                    <a:pt x="2128" y="6735"/>
                  </a:moveTo>
                  <a:cubicBezTo>
                    <a:pt x="2223" y="6803"/>
                    <a:pt x="2331" y="6844"/>
                    <a:pt x="2440" y="6871"/>
                  </a:cubicBezTo>
                  <a:lnTo>
                    <a:pt x="2440" y="7968"/>
                  </a:lnTo>
                  <a:cubicBezTo>
                    <a:pt x="2440" y="8226"/>
                    <a:pt x="2290" y="8443"/>
                    <a:pt x="2073" y="8537"/>
                  </a:cubicBezTo>
                  <a:lnTo>
                    <a:pt x="2073" y="6992"/>
                  </a:lnTo>
                  <a:cubicBezTo>
                    <a:pt x="2073" y="6898"/>
                    <a:pt x="2088" y="6803"/>
                    <a:pt x="2128" y="6735"/>
                  </a:cubicBezTo>
                  <a:close/>
                  <a:moveTo>
                    <a:pt x="2440" y="1"/>
                  </a:moveTo>
                  <a:cubicBezTo>
                    <a:pt x="2331" y="1"/>
                    <a:pt x="2236" y="96"/>
                    <a:pt x="2236" y="205"/>
                  </a:cubicBezTo>
                  <a:lnTo>
                    <a:pt x="2236" y="2738"/>
                  </a:lnTo>
                  <a:cubicBezTo>
                    <a:pt x="2236" y="3090"/>
                    <a:pt x="2101" y="3415"/>
                    <a:pt x="1857" y="3673"/>
                  </a:cubicBezTo>
                  <a:lnTo>
                    <a:pt x="299" y="5218"/>
                  </a:lnTo>
                  <a:cubicBezTo>
                    <a:pt x="109" y="5408"/>
                    <a:pt x="1" y="5664"/>
                    <a:pt x="1" y="5935"/>
                  </a:cubicBezTo>
                  <a:lnTo>
                    <a:pt x="1" y="8754"/>
                  </a:lnTo>
                  <a:cubicBezTo>
                    <a:pt x="1" y="9323"/>
                    <a:pt x="475" y="9784"/>
                    <a:pt x="1044" y="9784"/>
                  </a:cubicBezTo>
                  <a:cubicBezTo>
                    <a:pt x="1531" y="9784"/>
                    <a:pt x="1938" y="9431"/>
                    <a:pt x="2046" y="8971"/>
                  </a:cubicBezTo>
                  <a:cubicBezTo>
                    <a:pt x="2440" y="8889"/>
                    <a:pt x="2751" y="8578"/>
                    <a:pt x="2832" y="8185"/>
                  </a:cubicBezTo>
                  <a:cubicBezTo>
                    <a:pt x="3307" y="8090"/>
                    <a:pt x="3645" y="7670"/>
                    <a:pt x="3645" y="7182"/>
                  </a:cubicBezTo>
                  <a:lnTo>
                    <a:pt x="3645" y="6410"/>
                  </a:lnTo>
                  <a:lnTo>
                    <a:pt x="4621" y="5435"/>
                  </a:lnTo>
                  <a:cubicBezTo>
                    <a:pt x="5096" y="4960"/>
                    <a:pt x="5367" y="4324"/>
                    <a:pt x="5367" y="3659"/>
                  </a:cubicBezTo>
                  <a:lnTo>
                    <a:pt x="5367" y="2223"/>
                  </a:lnTo>
                  <a:cubicBezTo>
                    <a:pt x="5367" y="2115"/>
                    <a:pt x="5271" y="2020"/>
                    <a:pt x="5163" y="2020"/>
                  </a:cubicBezTo>
                  <a:cubicBezTo>
                    <a:pt x="5041" y="2020"/>
                    <a:pt x="4946" y="2115"/>
                    <a:pt x="4946" y="2223"/>
                  </a:cubicBezTo>
                  <a:lnTo>
                    <a:pt x="4946" y="3659"/>
                  </a:lnTo>
                  <a:cubicBezTo>
                    <a:pt x="4946" y="4215"/>
                    <a:pt x="4729" y="4743"/>
                    <a:pt x="4337" y="5137"/>
                  </a:cubicBezTo>
                  <a:cubicBezTo>
                    <a:pt x="4039" y="5435"/>
                    <a:pt x="3456" y="6031"/>
                    <a:pt x="3157" y="6315"/>
                  </a:cubicBezTo>
                  <a:cubicBezTo>
                    <a:pt x="3035" y="6437"/>
                    <a:pt x="2876" y="6498"/>
                    <a:pt x="2717" y="6498"/>
                  </a:cubicBezTo>
                  <a:cubicBezTo>
                    <a:pt x="2558" y="6498"/>
                    <a:pt x="2399" y="6437"/>
                    <a:pt x="2277" y="6315"/>
                  </a:cubicBezTo>
                  <a:cubicBezTo>
                    <a:pt x="2033" y="6071"/>
                    <a:pt x="2033" y="5679"/>
                    <a:pt x="2277" y="5448"/>
                  </a:cubicBezTo>
                  <a:lnTo>
                    <a:pt x="3334" y="4378"/>
                  </a:lnTo>
                  <a:cubicBezTo>
                    <a:pt x="3415" y="4297"/>
                    <a:pt x="3415" y="4174"/>
                    <a:pt x="3334" y="4093"/>
                  </a:cubicBezTo>
                  <a:cubicBezTo>
                    <a:pt x="3293" y="4052"/>
                    <a:pt x="3243" y="4032"/>
                    <a:pt x="3192" y="4032"/>
                  </a:cubicBezTo>
                  <a:cubicBezTo>
                    <a:pt x="3141" y="4032"/>
                    <a:pt x="3090" y="4052"/>
                    <a:pt x="3049" y="4093"/>
                  </a:cubicBezTo>
                  <a:lnTo>
                    <a:pt x="1992" y="5150"/>
                  </a:lnTo>
                  <a:cubicBezTo>
                    <a:pt x="1640" y="5489"/>
                    <a:pt x="1600" y="6017"/>
                    <a:pt x="1830" y="6423"/>
                  </a:cubicBezTo>
                  <a:cubicBezTo>
                    <a:pt x="1721" y="6586"/>
                    <a:pt x="1654" y="6776"/>
                    <a:pt x="1654" y="6992"/>
                  </a:cubicBezTo>
                  <a:lnTo>
                    <a:pt x="1654" y="8741"/>
                  </a:lnTo>
                  <a:cubicBezTo>
                    <a:pt x="1654" y="9079"/>
                    <a:pt x="1383" y="9377"/>
                    <a:pt x="1031" y="9377"/>
                  </a:cubicBezTo>
                  <a:cubicBezTo>
                    <a:pt x="691" y="9364"/>
                    <a:pt x="420" y="9093"/>
                    <a:pt x="420" y="8754"/>
                  </a:cubicBezTo>
                  <a:lnTo>
                    <a:pt x="420" y="5935"/>
                  </a:lnTo>
                  <a:cubicBezTo>
                    <a:pt x="420" y="5773"/>
                    <a:pt x="475" y="5624"/>
                    <a:pt x="583" y="5516"/>
                  </a:cubicBezTo>
                  <a:lnTo>
                    <a:pt x="2142" y="3957"/>
                  </a:lnTo>
                  <a:cubicBezTo>
                    <a:pt x="2467" y="3632"/>
                    <a:pt x="2657" y="3198"/>
                    <a:pt x="2657" y="2738"/>
                  </a:cubicBezTo>
                  <a:lnTo>
                    <a:pt x="2657" y="407"/>
                  </a:lnTo>
                  <a:lnTo>
                    <a:pt x="4946" y="407"/>
                  </a:lnTo>
                  <a:lnTo>
                    <a:pt x="4946" y="1261"/>
                  </a:lnTo>
                  <a:cubicBezTo>
                    <a:pt x="4946" y="1383"/>
                    <a:pt x="5041" y="1478"/>
                    <a:pt x="5163" y="1478"/>
                  </a:cubicBezTo>
                  <a:cubicBezTo>
                    <a:pt x="5271" y="1478"/>
                    <a:pt x="5367" y="1383"/>
                    <a:pt x="5367" y="1261"/>
                  </a:cubicBezTo>
                  <a:lnTo>
                    <a:pt x="5367" y="205"/>
                  </a:lnTo>
                  <a:cubicBezTo>
                    <a:pt x="5367" y="96"/>
                    <a:pt x="5271" y="1"/>
                    <a:pt x="5163"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solidFill>
                  <a:sysClr val="windowText" lastClr="000000"/>
                </a:solidFill>
                <a:effectLst/>
                <a:uLnTx/>
                <a:uFillTx/>
              </a:endParaRPr>
            </a:p>
          </p:txBody>
        </p:sp>
        <p:sp>
          <p:nvSpPr>
            <p:cNvPr id="46" name="Google Shape;6916;p52"/>
            <p:cNvSpPr/>
            <p:nvPr/>
          </p:nvSpPr>
          <p:spPr>
            <a:xfrm>
              <a:off x="6720013" y="2661725"/>
              <a:ext cx="134175" cy="244600"/>
            </a:xfrm>
            <a:custGeom>
              <a:avLst/>
              <a:gdLst/>
              <a:ahLst/>
              <a:cxnLst/>
              <a:rect l="l" t="t" r="r" b="b"/>
              <a:pathLst>
                <a:path w="5367" h="9784" extrusionOk="0">
                  <a:moveTo>
                    <a:pt x="2127" y="6776"/>
                  </a:moveTo>
                  <a:cubicBezTo>
                    <a:pt x="2250" y="6844"/>
                    <a:pt x="2371" y="6884"/>
                    <a:pt x="2507" y="6898"/>
                  </a:cubicBezTo>
                  <a:lnTo>
                    <a:pt x="2507" y="7751"/>
                  </a:lnTo>
                  <a:cubicBezTo>
                    <a:pt x="2290" y="7657"/>
                    <a:pt x="2127" y="7440"/>
                    <a:pt x="2127" y="7182"/>
                  </a:cubicBezTo>
                  <a:lnTo>
                    <a:pt x="2127" y="6776"/>
                  </a:lnTo>
                  <a:close/>
                  <a:moveTo>
                    <a:pt x="3238" y="6735"/>
                  </a:moveTo>
                  <a:cubicBezTo>
                    <a:pt x="3280" y="6803"/>
                    <a:pt x="3293" y="6898"/>
                    <a:pt x="3293" y="6992"/>
                  </a:cubicBezTo>
                  <a:lnTo>
                    <a:pt x="3293" y="8537"/>
                  </a:lnTo>
                  <a:cubicBezTo>
                    <a:pt x="3090" y="8443"/>
                    <a:pt x="2940" y="8239"/>
                    <a:pt x="2927" y="7995"/>
                  </a:cubicBezTo>
                  <a:lnTo>
                    <a:pt x="2927" y="6884"/>
                  </a:lnTo>
                  <a:cubicBezTo>
                    <a:pt x="3036" y="6844"/>
                    <a:pt x="3144" y="6803"/>
                    <a:pt x="3238" y="6735"/>
                  </a:cubicBezTo>
                  <a:close/>
                  <a:moveTo>
                    <a:pt x="2710" y="407"/>
                  </a:moveTo>
                  <a:lnTo>
                    <a:pt x="2710" y="2738"/>
                  </a:lnTo>
                  <a:cubicBezTo>
                    <a:pt x="2710" y="3198"/>
                    <a:pt x="2900" y="3632"/>
                    <a:pt x="3225" y="3957"/>
                  </a:cubicBezTo>
                  <a:lnTo>
                    <a:pt x="4783" y="5516"/>
                  </a:lnTo>
                  <a:cubicBezTo>
                    <a:pt x="4891" y="5624"/>
                    <a:pt x="4946" y="5773"/>
                    <a:pt x="4946" y="5935"/>
                  </a:cubicBezTo>
                  <a:lnTo>
                    <a:pt x="4946" y="8754"/>
                  </a:lnTo>
                  <a:cubicBezTo>
                    <a:pt x="4946" y="9093"/>
                    <a:pt x="4675" y="9364"/>
                    <a:pt x="4336" y="9377"/>
                  </a:cubicBezTo>
                  <a:cubicBezTo>
                    <a:pt x="3984" y="9377"/>
                    <a:pt x="3713" y="9079"/>
                    <a:pt x="3713" y="8741"/>
                  </a:cubicBezTo>
                  <a:lnTo>
                    <a:pt x="3713" y="6992"/>
                  </a:lnTo>
                  <a:cubicBezTo>
                    <a:pt x="3713" y="6776"/>
                    <a:pt x="3645" y="6586"/>
                    <a:pt x="3536" y="6423"/>
                  </a:cubicBezTo>
                  <a:cubicBezTo>
                    <a:pt x="3780" y="6017"/>
                    <a:pt x="3726" y="5489"/>
                    <a:pt x="3374" y="5150"/>
                  </a:cubicBezTo>
                  <a:lnTo>
                    <a:pt x="2317" y="4093"/>
                  </a:lnTo>
                  <a:cubicBezTo>
                    <a:pt x="2276" y="4052"/>
                    <a:pt x="2226" y="4032"/>
                    <a:pt x="2175" y="4032"/>
                  </a:cubicBezTo>
                  <a:cubicBezTo>
                    <a:pt x="2124" y="4032"/>
                    <a:pt x="2074" y="4052"/>
                    <a:pt x="2033" y="4093"/>
                  </a:cubicBezTo>
                  <a:cubicBezTo>
                    <a:pt x="1952" y="4174"/>
                    <a:pt x="1952" y="4297"/>
                    <a:pt x="2033" y="4378"/>
                  </a:cubicBezTo>
                  <a:lnTo>
                    <a:pt x="3090" y="5448"/>
                  </a:lnTo>
                  <a:cubicBezTo>
                    <a:pt x="3320" y="5664"/>
                    <a:pt x="3334" y="6044"/>
                    <a:pt x="3117" y="6288"/>
                  </a:cubicBezTo>
                  <a:cubicBezTo>
                    <a:pt x="2990" y="6429"/>
                    <a:pt x="2820" y="6500"/>
                    <a:pt x="2649" y="6500"/>
                  </a:cubicBezTo>
                  <a:cubicBezTo>
                    <a:pt x="2491" y="6500"/>
                    <a:pt x="2333" y="6439"/>
                    <a:pt x="2209" y="6315"/>
                  </a:cubicBezTo>
                  <a:lnTo>
                    <a:pt x="1030" y="5137"/>
                  </a:lnTo>
                  <a:cubicBezTo>
                    <a:pt x="637" y="4743"/>
                    <a:pt x="420" y="4215"/>
                    <a:pt x="420" y="3659"/>
                  </a:cubicBezTo>
                  <a:lnTo>
                    <a:pt x="420" y="407"/>
                  </a:lnTo>
                  <a:close/>
                  <a:moveTo>
                    <a:pt x="203" y="1"/>
                  </a:moveTo>
                  <a:cubicBezTo>
                    <a:pt x="95" y="1"/>
                    <a:pt x="1" y="96"/>
                    <a:pt x="1" y="205"/>
                  </a:cubicBezTo>
                  <a:lnTo>
                    <a:pt x="1" y="3659"/>
                  </a:lnTo>
                  <a:cubicBezTo>
                    <a:pt x="1" y="4324"/>
                    <a:pt x="272" y="4960"/>
                    <a:pt x="745" y="5435"/>
                  </a:cubicBezTo>
                  <a:lnTo>
                    <a:pt x="1721" y="6410"/>
                  </a:lnTo>
                  <a:lnTo>
                    <a:pt x="1721" y="7182"/>
                  </a:lnTo>
                  <a:cubicBezTo>
                    <a:pt x="1721" y="7670"/>
                    <a:pt x="2060" y="8090"/>
                    <a:pt x="2534" y="8185"/>
                  </a:cubicBezTo>
                  <a:cubicBezTo>
                    <a:pt x="2615" y="8578"/>
                    <a:pt x="2927" y="8889"/>
                    <a:pt x="3320" y="8971"/>
                  </a:cubicBezTo>
                  <a:cubicBezTo>
                    <a:pt x="3440" y="9436"/>
                    <a:pt x="3845" y="9784"/>
                    <a:pt x="4321" y="9784"/>
                  </a:cubicBezTo>
                  <a:cubicBezTo>
                    <a:pt x="4331" y="9784"/>
                    <a:pt x="4340" y="9784"/>
                    <a:pt x="4349" y="9784"/>
                  </a:cubicBezTo>
                  <a:cubicBezTo>
                    <a:pt x="4905" y="9771"/>
                    <a:pt x="5366" y="9310"/>
                    <a:pt x="5366" y="8754"/>
                  </a:cubicBezTo>
                  <a:lnTo>
                    <a:pt x="5366" y="5935"/>
                  </a:lnTo>
                  <a:cubicBezTo>
                    <a:pt x="5366" y="5664"/>
                    <a:pt x="5258" y="5408"/>
                    <a:pt x="5068" y="5218"/>
                  </a:cubicBezTo>
                  <a:lnTo>
                    <a:pt x="3509" y="3673"/>
                  </a:lnTo>
                  <a:cubicBezTo>
                    <a:pt x="3265" y="3415"/>
                    <a:pt x="3130" y="3090"/>
                    <a:pt x="3130" y="2738"/>
                  </a:cubicBezTo>
                  <a:lnTo>
                    <a:pt x="3130" y="205"/>
                  </a:lnTo>
                  <a:cubicBezTo>
                    <a:pt x="3130" y="96"/>
                    <a:pt x="3036" y="1"/>
                    <a:pt x="2927"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4400" eaLnBrk="1" fontAlgn="auto" latinLnBrk="0" hangingPunct="1">
                <a:lnSpc>
                  <a:spcPct val="100000"/>
                </a:lnSpc>
                <a:spcBef>
                  <a:spcPts val="0"/>
                </a:spcBef>
                <a:spcAft>
                  <a:spcPts val="0"/>
                </a:spcAft>
                <a:buClrTx/>
                <a:buSzTx/>
                <a:buFontTx/>
                <a:buNone/>
                <a:defRPr/>
              </a:pPr>
              <a:endParaRPr kumimoji="0" sz="2400" b="0" i="0" u="none" strike="noStrike" kern="0" cap="none" spc="0" normalizeH="0" baseline="0" noProof="0">
                <a:ln>
                  <a:noFill/>
                </a:ln>
                <a:solidFill>
                  <a:sysClr val="windowText" lastClr="000000"/>
                </a:solidFill>
                <a:effectLst/>
                <a:uLnTx/>
                <a:uFillTx/>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426"/>
        <p:cNvGrpSpPr/>
        <p:nvPr/>
      </p:nvGrpSpPr>
      <p:grpSpPr>
        <a:xfrm>
          <a:off x="0" y="0"/>
          <a:ext cx="0" cy="0"/>
          <a:chOff x="0" y="0"/>
          <a:chExt cx="0" cy="0"/>
        </a:xfrm>
      </p:grpSpPr>
      <p:cxnSp>
        <p:nvCxnSpPr>
          <p:cNvPr id="6478" name="Google Shape;6478;p48"/>
          <p:cNvCxnSpPr/>
          <p:nvPr/>
        </p:nvCxnSpPr>
        <p:spPr>
          <a:xfrm rot="10800000">
            <a:off x="7099705" y="1667175"/>
            <a:ext cx="452700" cy="0"/>
          </a:xfrm>
          <a:prstGeom prst="straightConnector1">
            <a:avLst/>
          </a:prstGeom>
          <a:noFill/>
          <a:ln w="19050" cap="flat" cmpd="sng">
            <a:solidFill>
              <a:schemeClr val="dk1"/>
            </a:solidFill>
            <a:prstDash val="dot"/>
            <a:round/>
            <a:headEnd type="none" w="med" len="med"/>
            <a:tailEnd type="none" w="med" len="med"/>
          </a:ln>
        </p:spPr>
      </p:cxnSp>
      <p:cxnSp>
        <p:nvCxnSpPr>
          <p:cNvPr id="6481" name="Google Shape;6481;p48"/>
          <p:cNvCxnSpPr/>
          <p:nvPr/>
        </p:nvCxnSpPr>
        <p:spPr>
          <a:xfrm rot="10800000">
            <a:off x="6646052" y="2905075"/>
            <a:ext cx="452700" cy="0"/>
          </a:xfrm>
          <a:prstGeom prst="straightConnector1">
            <a:avLst/>
          </a:prstGeom>
          <a:noFill/>
          <a:ln w="19050" cap="flat" cmpd="sng">
            <a:solidFill>
              <a:schemeClr val="dk1"/>
            </a:solidFill>
            <a:prstDash val="dot"/>
            <a:round/>
            <a:headEnd type="none" w="med" len="med"/>
            <a:tailEnd type="none" w="med" len="med"/>
          </a:ln>
        </p:spPr>
      </p:cxnSp>
      <p:cxnSp>
        <p:nvCxnSpPr>
          <p:cNvPr id="6484" name="Google Shape;6484;p48"/>
          <p:cNvCxnSpPr/>
          <p:nvPr/>
        </p:nvCxnSpPr>
        <p:spPr>
          <a:xfrm rot="10800000">
            <a:off x="7241465" y="4142975"/>
            <a:ext cx="452700" cy="0"/>
          </a:xfrm>
          <a:prstGeom prst="straightConnector1">
            <a:avLst/>
          </a:prstGeom>
          <a:noFill/>
          <a:ln w="19050" cap="flat" cmpd="sng">
            <a:solidFill>
              <a:schemeClr val="dk1"/>
            </a:solidFill>
            <a:prstDash val="dot"/>
            <a:round/>
            <a:headEnd type="none" w="med" len="med"/>
            <a:tailEnd type="none" w="med" len="med"/>
          </a:ln>
        </p:spPr>
      </p:cxnSp>
      <p:sp>
        <p:nvSpPr>
          <p:cNvPr id="6427" name="Google Shape;6427;p48"/>
          <p:cNvSpPr txBox="1">
            <a:spLocks noGrp="1"/>
          </p:cNvSpPr>
          <p:nvPr>
            <p:ph type="title"/>
          </p:nvPr>
        </p:nvSpPr>
        <p:spPr>
          <a:xfrm>
            <a:off x="459740" y="393700"/>
            <a:ext cx="3189605"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tx1"/>
                </a:solidFill>
              </a:rPr>
              <a:t>Applications</a:t>
            </a:r>
          </a:p>
        </p:txBody>
      </p:sp>
      <p:sp>
        <p:nvSpPr>
          <p:cNvPr id="6436" name="Google Shape;6436;p48"/>
          <p:cNvSpPr txBox="1">
            <a:spLocks noGrp="1"/>
          </p:cNvSpPr>
          <p:nvPr>
            <p:ph type="subTitle" idx="4294967295"/>
          </p:nvPr>
        </p:nvSpPr>
        <p:spPr>
          <a:xfrm>
            <a:off x="7552690" y="1383665"/>
            <a:ext cx="1449705" cy="74612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1800" dirty="0">
                <a:solidFill>
                  <a:schemeClr val="accent1"/>
                </a:solidFill>
                <a:latin typeface="Bitter ExtraBold"/>
                <a:ea typeface="Bitter ExtraBold"/>
                <a:cs typeface="Bitter ExtraBold"/>
                <a:sym typeface="Bitter ExtraBold"/>
              </a:rPr>
              <a:t>Micro- processors</a:t>
            </a:r>
          </a:p>
        </p:txBody>
      </p:sp>
      <p:sp>
        <p:nvSpPr>
          <p:cNvPr id="6439" name="Google Shape;6439;p48"/>
          <p:cNvSpPr txBox="1">
            <a:spLocks noGrp="1"/>
          </p:cNvSpPr>
          <p:nvPr>
            <p:ph type="subTitle" idx="4294967295"/>
          </p:nvPr>
        </p:nvSpPr>
        <p:spPr>
          <a:xfrm>
            <a:off x="7088491" y="2699575"/>
            <a:ext cx="1913903" cy="411000"/>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1800" dirty="0">
                <a:solidFill>
                  <a:schemeClr val="accent2"/>
                </a:solidFill>
                <a:latin typeface="Bitter ExtraBold"/>
                <a:ea typeface="Bitter ExtraBold"/>
                <a:cs typeface="Bitter ExtraBold"/>
                <a:sym typeface="Bitter ExtraBold"/>
              </a:rPr>
              <a:t>Transportation</a:t>
            </a:r>
          </a:p>
        </p:txBody>
      </p:sp>
      <p:sp>
        <p:nvSpPr>
          <p:cNvPr id="6442" name="Google Shape;6442;p48"/>
          <p:cNvSpPr txBox="1">
            <a:spLocks noGrp="1"/>
          </p:cNvSpPr>
          <p:nvPr>
            <p:ph type="subTitle" idx="4294967295"/>
          </p:nvPr>
        </p:nvSpPr>
        <p:spPr>
          <a:xfrm>
            <a:off x="7683655" y="3937635"/>
            <a:ext cx="1460500" cy="410845"/>
          </a:xfrm>
          <a:prstGeom prst="rect">
            <a:avLst/>
          </a:prstGeom>
        </p:spPr>
        <p:txBody>
          <a:bodyPr spcFirstLastPara="1" wrap="square" lIns="91425" tIns="91425" rIns="91425" bIns="91425" anchor="t" anchorCtr="0">
            <a:noAutofit/>
          </a:bodyPr>
          <a:lstStyle/>
          <a:p>
            <a:pPr marL="0" lvl="0" indent="0" algn="l" rtl="0">
              <a:spcBef>
                <a:spcPts val="0"/>
              </a:spcBef>
              <a:spcAft>
                <a:spcPts val="1200"/>
              </a:spcAft>
              <a:buNone/>
            </a:pPr>
            <a:r>
              <a:rPr lang="en-US" sz="1800" dirty="0">
                <a:solidFill>
                  <a:schemeClr val="lt2"/>
                </a:solidFill>
                <a:latin typeface="Bitter ExtraBold"/>
                <a:ea typeface="Bitter ExtraBold"/>
                <a:cs typeface="Bitter ExtraBold"/>
                <a:sym typeface="Bitter ExtraBold"/>
              </a:rPr>
              <a:t>Electronics</a:t>
            </a:r>
          </a:p>
        </p:txBody>
      </p:sp>
      <p:sp>
        <p:nvSpPr>
          <p:cNvPr id="6444" name="Google Shape;6444;p48"/>
          <p:cNvSpPr/>
          <p:nvPr/>
        </p:nvSpPr>
        <p:spPr>
          <a:xfrm>
            <a:off x="6553550" y="1333125"/>
            <a:ext cx="668100" cy="668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48"/>
          <p:cNvSpPr/>
          <p:nvPr/>
        </p:nvSpPr>
        <p:spPr>
          <a:xfrm>
            <a:off x="6099897" y="2571025"/>
            <a:ext cx="668100" cy="668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48"/>
          <p:cNvSpPr/>
          <p:nvPr/>
        </p:nvSpPr>
        <p:spPr>
          <a:xfrm>
            <a:off x="6695310" y="3808925"/>
            <a:ext cx="668100" cy="668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48"/>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92" name="Google Shape;17339;p68"/>
          <p:cNvGrpSpPr/>
          <p:nvPr/>
        </p:nvGrpSpPr>
        <p:grpSpPr>
          <a:xfrm>
            <a:off x="6689725" y="1463040"/>
            <a:ext cx="412115" cy="410210"/>
            <a:chOff x="3527780" y="2885263"/>
            <a:chExt cx="347435" cy="345534"/>
          </a:xfrm>
          <a:solidFill>
            <a:schemeClr val="bg1"/>
          </a:solidFill>
        </p:grpSpPr>
        <p:sp>
          <p:nvSpPr>
            <p:cNvPr id="93" name="Google Shape;17340;p6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17341;p6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17342;p6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17343;p6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17344;p6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17345;p6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7346;p6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7347;p6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7348;p6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7349;p6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7350;p6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7351;p6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7352;p6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7353;p6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7354;p6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7355;p6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7356;p6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7357;p6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7358;p6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7359;p6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7360;p6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7361;p6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7362;p6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03" name="Google Shape;16003;p66"/>
          <p:cNvGrpSpPr/>
          <p:nvPr/>
        </p:nvGrpSpPr>
        <p:grpSpPr>
          <a:xfrm>
            <a:off x="6814975" y="3967480"/>
            <a:ext cx="435610" cy="334010"/>
            <a:chOff x="2567841" y="1994124"/>
            <a:chExt cx="399812" cy="306477"/>
          </a:xfrm>
          <a:solidFill>
            <a:srgbClr val="4A237E"/>
          </a:solidFill>
        </p:grpSpPr>
        <p:sp>
          <p:nvSpPr>
            <p:cNvPr id="16004" name="Google Shape;16004;p66"/>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005" name="Google Shape;16005;p66"/>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006" name="Google Shape;16006;p66"/>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grp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grpSp>
      <p:grpSp>
        <p:nvGrpSpPr>
          <p:cNvPr id="13" name="Google Shape;15811;p65"/>
          <p:cNvGrpSpPr/>
          <p:nvPr/>
        </p:nvGrpSpPr>
        <p:grpSpPr>
          <a:xfrm>
            <a:off x="6208364" y="2756555"/>
            <a:ext cx="451165" cy="297037"/>
            <a:chOff x="5727616" y="4204699"/>
            <a:chExt cx="440505" cy="290018"/>
          </a:xfrm>
          <a:solidFill>
            <a:schemeClr val="bg1"/>
          </a:solidFill>
        </p:grpSpPr>
        <p:sp>
          <p:nvSpPr>
            <p:cNvPr id="14" name="Google Shape;15812;p65"/>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15" name="Google Shape;15813;p65"/>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16" name="Google Shape;15814;p65"/>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17" name="Google Shape;15815;p65"/>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18" name="Google Shape;15816;p65"/>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19" name="Google Shape;15817;p65"/>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0" name="Google Shape;15818;p65"/>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sp>
          <p:nvSpPr>
            <p:cNvPr id="21" name="Google Shape;15819;p65"/>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grpFill/>
            <a:ln>
              <a:noFill/>
            </a:ln>
          </p:spPr>
          <p:txBody>
            <a:bodyPr spcFirstLastPara="1" wrap="square" lIns="121900" tIns="121900" rIns="121900" bIns="1219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0" indent="0" algn="l" rtl="0">
                <a:spcBef>
                  <a:spcPts val="0"/>
                </a:spcBef>
                <a:spcAft>
                  <a:spcPts val="0"/>
                </a:spcAft>
                <a:buNone/>
              </a:pPr>
              <a:endParaRPr sz="2400"/>
            </a:p>
          </p:txBody>
        </p:sp>
      </p:grpSp>
      <p:sp>
        <p:nvSpPr>
          <p:cNvPr id="22" name="Google Shape;809;p33"/>
          <p:cNvSpPr txBox="1"/>
          <p:nvPr/>
        </p:nvSpPr>
        <p:spPr>
          <a:xfrm>
            <a:off x="84899" y="2539529"/>
            <a:ext cx="5481946" cy="92044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US" dirty="0">
                <a:solidFill>
                  <a:schemeClr val="tx1"/>
                </a:solidFill>
                <a:latin typeface="+mn-lt"/>
              </a:rPr>
              <a:t>Semi-Conductors have helped in</a:t>
            </a:r>
            <a:r>
              <a:rPr lang="en-US" b="0" i="0" dirty="0">
                <a:solidFill>
                  <a:schemeClr val="tx1"/>
                </a:solidFill>
                <a:effectLst/>
                <a:latin typeface="+mn-lt"/>
              </a:rPr>
              <a:t> enhancing safety, efficiency, and entertainment systems. They are integral to engine control units, airbags, navigation systems, and entertainment consoles.</a:t>
            </a:r>
            <a:endParaRPr lang="en-GB" dirty="0">
              <a:solidFill>
                <a:schemeClr val="tx1"/>
              </a:solidFill>
              <a:latin typeface="+mn-lt"/>
            </a:endParaRPr>
          </a:p>
        </p:txBody>
      </p:sp>
      <p:cxnSp>
        <p:nvCxnSpPr>
          <p:cNvPr id="23" name="Google Shape;6481;p48"/>
          <p:cNvCxnSpPr/>
          <p:nvPr/>
        </p:nvCxnSpPr>
        <p:spPr>
          <a:xfrm flipH="1">
            <a:off x="5434093" y="2933312"/>
            <a:ext cx="566339" cy="0"/>
          </a:xfrm>
          <a:prstGeom prst="straightConnector1">
            <a:avLst/>
          </a:prstGeom>
          <a:noFill/>
          <a:ln w="19050" cap="flat" cmpd="sng">
            <a:solidFill>
              <a:schemeClr val="dk1"/>
            </a:solidFill>
            <a:prstDash val="dot"/>
            <a:round/>
            <a:headEnd type="none" w="med" len="med"/>
            <a:tailEnd type="none" w="med" len="med"/>
          </a:ln>
        </p:spPr>
      </p:cxnSp>
      <p:sp>
        <p:nvSpPr>
          <p:cNvPr id="25" name="Google Shape;809;p33"/>
          <p:cNvSpPr txBox="1"/>
          <p:nvPr/>
        </p:nvSpPr>
        <p:spPr>
          <a:xfrm>
            <a:off x="617951" y="1277748"/>
            <a:ext cx="5481946" cy="92044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US" dirty="0">
                <a:solidFill>
                  <a:schemeClr val="tx1"/>
                </a:solidFill>
                <a:latin typeface="+mn-lt"/>
              </a:rPr>
              <a:t>Semi-conductors based microprocessors are used in computers, laptops, gaming consoles, phones and other devices. They are necessary for the proper functioning of these devices</a:t>
            </a:r>
            <a:endParaRPr lang="en-GB" dirty="0">
              <a:solidFill>
                <a:schemeClr val="tx1"/>
              </a:solidFill>
              <a:latin typeface="+mn-lt"/>
            </a:endParaRPr>
          </a:p>
        </p:txBody>
      </p:sp>
      <p:cxnSp>
        <p:nvCxnSpPr>
          <p:cNvPr id="26" name="Google Shape;6481;p48"/>
          <p:cNvCxnSpPr/>
          <p:nvPr/>
        </p:nvCxnSpPr>
        <p:spPr>
          <a:xfrm flipH="1">
            <a:off x="5861232" y="1653364"/>
            <a:ext cx="566339" cy="0"/>
          </a:xfrm>
          <a:prstGeom prst="straightConnector1">
            <a:avLst/>
          </a:prstGeom>
          <a:noFill/>
          <a:ln w="19050" cap="flat" cmpd="sng">
            <a:solidFill>
              <a:schemeClr val="dk1"/>
            </a:solidFill>
            <a:prstDash val="dot"/>
            <a:round/>
            <a:headEnd type="none" w="med" len="med"/>
            <a:tailEnd type="none" w="med" len="med"/>
          </a:ln>
        </p:spPr>
      </p:cxnSp>
      <p:sp>
        <p:nvSpPr>
          <p:cNvPr id="27" name="Google Shape;809;p33"/>
          <p:cNvSpPr txBox="1"/>
          <p:nvPr/>
        </p:nvSpPr>
        <p:spPr>
          <a:xfrm>
            <a:off x="929109" y="3721810"/>
            <a:ext cx="5279255" cy="92044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spcAft>
                <a:spcPts val="1200"/>
              </a:spcAft>
              <a:buFont typeface="Arial" panose="020B0604020202020204" pitchFamily="34" charset="0"/>
              <a:buNone/>
            </a:pPr>
            <a:r>
              <a:rPr lang="en-US" dirty="0">
                <a:solidFill>
                  <a:schemeClr val="tx1"/>
                </a:solidFill>
                <a:latin typeface="+mn-lt"/>
              </a:rPr>
              <a:t>All electronic devices including Computers, appliances, phones, TVs, radios, refrigerators and many more require semi-conductors to work. Thus, semi-conductors have become a major need for today’s world</a:t>
            </a:r>
            <a:endParaRPr lang="en-GB" dirty="0">
              <a:solidFill>
                <a:schemeClr val="tx1"/>
              </a:solidFill>
              <a:latin typeface="+mn-lt"/>
            </a:endParaRPr>
          </a:p>
        </p:txBody>
      </p:sp>
      <p:cxnSp>
        <p:nvCxnSpPr>
          <p:cNvPr id="28" name="Google Shape;6484;p48"/>
          <p:cNvCxnSpPr/>
          <p:nvPr/>
        </p:nvCxnSpPr>
        <p:spPr>
          <a:xfrm flipH="1">
            <a:off x="5940056" y="4142975"/>
            <a:ext cx="667000" cy="0"/>
          </a:xfrm>
          <a:prstGeom prst="straightConnector1">
            <a:avLst/>
          </a:prstGeom>
          <a:noFill/>
          <a:ln w="19050" cap="flat" cmpd="sng">
            <a:solidFill>
              <a:schemeClr val="dk1"/>
            </a:solidFill>
            <a:prstDash val="dot"/>
            <a:round/>
            <a:headEnd type="none" w="med" len="med"/>
            <a:tailEnd type="none" w="med" len="med"/>
          </a:ln>
        </p:spPr>
      </p:cxn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8" name="Google Shape;808;p33"/>
          <p:cNvSpPr txBox="1">
            <a:spLocks noGrp="1"/>
          </p:cNvSpPr>
          <p:nvPr>
            <p:ph type="title" idx="2"/>
          </p:nvPr>
        </p:nvSpPr>
        <p:spPr>
          <a:xfrm>
            <a:off x="2769750" y="641630"/>
            <a:ext cx="3452100" cy="19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1500" dirty="0">
                <a:solidFill>
                  <a:schemeClr val="tx1"/>
                </a:solidFill>
              </a:rPr>
              <a:t>0</a:t>
            </a:r>
            <a:r>
              <a:rPr lang="en-US" altLang="en-GB" sz="11500" dirty="0">
                <a:solidFill>
                  <a:schemeClr val="tx1"/>
                </a:solidFill>
              </a:rPr>
              <a:t>4</a:t>
            </a:r>
          </a:p>
        </p:txBody>
      </p:sp>
      <p:sp>
        <p:nvSpPr>
          <p:cNvPr id="809" name="Google Shape;809;p33"/>
          <p:cNvSpPr txBox="1">
            <a:spLocks noGrp="1"/>
          </p:cNvSpPr>
          <p:nvPr>
            <p:ph type="subTitle" idx="1"/>
          </p:nvPr>
        </p:nvSpPr>
        <p:spPr>
          <a:xfrm>
            <a:off x="3180080" y="2773680"/>
            <a:ext cx="2930525" cy="105664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Font typeface="Arial" panose="020B0604020202020204" pitchFamily="34" charset="0"/>
            </a:pPr>
            <a:r>
              <a:rPr lang="en-US" altLang="en-GB" dirty="0"/>
              <a:t>Between</a:t>
            </a:r>
          </a:p>
          <a:p>
            <a:pPr marL="0" lvl="0" indent="0" algn="ctr" rtl="0">
              <a:spcBef>
                <a:spcPts val="0"/>
              </a:spcBef>
              <a:spcAft>
                <a:spcPts val="1200"/>
              </a:spcAft>
              <a:buFont typeface="Arial" panose="020B0604020202020204" pitchFamily="34" charset="0"/>
            </a:pPr>
            <a:r>
              <a:rPr lang="en-GB" dirty="0"/>
              <a:t>Intrinsic semi-conductors</a:t>
            </a:r>
            <a:br>
              <a:rPr lang="en-GB" dirty="0"/>
            </a:br>
            <a:r>
              <a:rPr lang="en-GB" dirty="0"/>
              <a:t>Extrinsic semi-conductors</a:t>
            </a:r>
          </a:p>
        </p:txBody>
      </p:sp>
      <p:grpSp>
        <p:nvGrpSpPr>
          <p:cNvPr id="810" name="Google Shape;810;p33"/>
          <p:cNvGrpSpPr/>
          <p:nvPr/>
        </p:nvGrpSpPr>
        <p:grpSpPr>
          <a:xfrm>
            <a:off x="720000" y="539997"/>
            <a:ext cx="1621231" cy="1603551"/>
            <a:chOff x="2214529" y="2433804"/>
            <a:chExt cx="2706110" cy="2676600"/>
          </a:xfrm>
        </p:grpSpPr>
        <p:sp>
          <p:nvSpPr>
            <p:cNvPr id="811" name="Google Shape;811;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33"/>
            <p:cNvGrpSpPr/>
            <p:nvPr/>
          </p:nvGrpSpPr>
          <p:grpSpPr>
            <a:xfrm>
              <a:off x="2343091" y="3325866"/>
              <a:ext cx="301143" cy="95916"/>
              <a:chOff x="5581225" y="1820025"/>
              <a:chExt cx="463725" cy="147700"/>
            </a:xfrm>
          </p:grpSpPr>
          <p:sp>
            <p:nvSpPr>
              <p:cNvPr id="816" name="Google Shape;81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33"/>
            <p:cNvGrpSpPr/>
            <p:nvPr/>
          </p:nvGrpSpPr>
          <p:grpSpPr>
            <a:xfrm>
              <a:off x="4381216" y="3467266"/>
              <a:ext cx="301143" cy="95916"/>
              <a:chOff x="5581225" y="1820025"/>
              <a:chExt cx="463725" cy="147700"/>
            </a:xfrm>
          </p:grpSpPr>
          <p:sp>
            <p:nvSpPr>
              <p:cNvPr id="831" name="Google Shape;83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33"/>
            <p:cNvGrpSpPr/>
            <p:nvPr/>
          </p:nvGrpSpPr>
          <p:grpSpPr>
            <a:xfrm>
              <a:off x="3189766" y="4732391"/>
              <a:ext cx="301143" cy="95916"/>
              <a:chOff x="5581225" y="1820025"/>
              <a:chExt cx="463725" cy="147700"/>
            </a:xfrm>
          </p:grpSpPr>
          <p:sp>
            <p:nvSpPr>
              <p:cNvPr id="846" name="Google Shape;84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33"/>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33"/>
            <p:cNvGrpSpPr/>
            <p:nvPr/>
          </p:nvGrpSpPr>
          <p:grpSpPr>
            <a:xfrm>
              <a:off x="3390682" y="3715768"/>
              <a:ext cx="353683" cy="112666"/>
              <a:chOff x="5581225" y="1820025"/>
              <a:chExt cx="463725" cy="147700"/>
            </a:xfrm>
          </p:grpSpPr>
          <p:sp>
            <p:nvSpPr>
              <p:cNvPr id="861" name="Google Shape;86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 name="Google Shape;874;p33"/>
          <p:cNvGrpSpPr/>
          <p:nvPr/>
        </p:nvGrpSpPr>
        <p:grpSpPr>
          <a:xfrm>
            <a:off x="6802775" y="2999947"/>
            <a:ext cx="1621231" cy="1603551"/>
            <a:chOff x="2214529" y="2433804"/>
            <a:chExt cx="2706110" cy="2676600"/>
          </a:xfrm>
        </p:grpSpPr>
        <p:sp>
          <p:nvSpPr>
            <p:cNvPr id="875" name="Google Shape;875;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 name="Google Shape;879;p33"/>
            <p:cNvGrpSpPr/>
            <p:nvPr/>
          </p:nvGrpSpPr>
          <p:grpSpPr>
            <a:xfrm>
              <a:off x="2343091" y="3325866"/>
              <a:ext cx="301143" cy="95916"/>
              <a:chOff x="5581225" y="1820025"/>
              <a:chExt cx="463725" cy="147700"/>
            </a:xfrm>
          </p:grpSpPr>
          <p:sp>
            <p:nvSpPr>
              <p:cNvPr id="880" name="Google Shape;88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33"/>
            <p:cNvGrpSpPr/>
            <p:nvPr/>
          </p:nvGrpSpPr>
          <p:grpSpPr>
            <a:xfrm>
              <a:off x="4381216" y="3467266"/>
              <a:ext cx="301143" cy="95916"/>
              <a:chOff x="5581225" y="1820025"/>
              <a:chExt cx="463725" cy="147700"/>
            </a:xfrm>
          </p:grpSpPr>
          <p:sp>
            <p:nvSpPr>
              <p:cNvPr id="895" name="Google Shape;89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 name="Google Shape;908;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 name="Google Shape;909;p33"/>
            <p:cNvGrpSpPr/>
            <p:nvPr/>
          </p:nvGrpSpPr>
          <p:grpSpPr>
            <a:xfrm>
              <a:off x="3189766" y="4732391"/>
              <a:ext cx="301143" cy="95916"/>
              <a:chOff x="5581225" y="1820025"/>
              <a:chExt cx="463725" cy="147700"/>
            </a:xfrm>
          </p:grpSpPr>
          <p:sp>
            <p:nvSpPr>
              <p:cNvPr id="910" name="Google Shape;91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33"/>
            <p:cNvSpPr/>
            <p:nvPr/>
          </p:nvSpPr>
          <p:spPr>
            <a:xfrm rot="367083">
              <a:off x="3328261" y="3532838"/>
              <a:ext cx="478525" cy="4785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33"/>
            <p:cNvGrpSpPr/>
            <p:nvPr/>
          </p:nvGrpSpPr>
          <p:grpSpPr>
            <a:xfrm>
              <a:off x="3390682" y="3715768"/>
              <a:ext cx="353683" cy="112666"/>
              <a:chOff x="5581225" y="1820025"/>
              <a:chExt cx="463725" cy="147700"/>
            </a:xfrm>
          </p:grpSpPr>
          <p:sp>
            <p:nvSpPr>
              <p:cNvPr id="925" name="Google Shape;92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9" name="Google Shape;939;p33"/>
          <p:cNvSpPr/>
          <p:nvPr/>
        </p:nvSpPr>
        <p:spPr>
          <a:xfrm rot="20452125">
            <a:off x="1158240" y="292290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33"/>
          <p:cNvGrpSpPr/>
          <p:nvPr/>
        </p:nvGrpSpPr>
        <p:grpSpPr>
          <a:xfrm rot="20452125">
            <a:off x="1186815" y="2985770"/>
            <a:ext cx="107315" cy="36830"/>
            <a:chOff x="5593400" y="2441250"/>
            <a:chExt cx="463750" cy="159925"/>
          </a:xfrm>
        </p:grpSpPr>
        <p:sp>
          <p:nvSpPr>
            <p:cNvPr id="941" name="Google Shape;94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p33"/>
          <p:cNvSpPr/>
          <p:nvPr/>
        </p:nvSpPr>
        <p:spPr>
          <a:xfrm rot="1813784">
            <a:off x="2287270" y="368046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33"/>
          <p:cNvGrpSpPr/>
          <p:nvPr/>
        </p:nvGrpSpPr>
        <p:grpSpPr>
          <a:xfrm rot="1813784">
            <a:off x="2317750" y="3743325"/>
            <a:ext cx="107315" cy="36830"/>
            <a:chOff x="5593400" y="2441250"/>
            <a:chExt cx="463750" cy="159925"/>
          </a:xfrm>
        </p:grpSpPr>
        <p:sp>
          <p:nvSpPr>
            <p:cNvPr id="957" name="Google Shape;957;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 name="Google Shape;971;p33"/>
          <p:cNvSpPr/>
          <p:nvPr/>
        </p:nvSpPr>
        <p:spPr>
          <a:xfrm rot="20440845">
            <a:off x="6356350" y="66421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33"/>
          <p:cNvGrpSpPr/>
          <p:nvPr/>
        </p:nvGrpSpPr>
        <p:grpSpPr>
          <a:xfrm rot="20440845">
            <a:off x="6385560" y="727710"/>
            <a:ext cx="107315" cy="36830"/>
            <a:chOff x="5593400" y="2441250"/>
            <a:chExt cx="463750" cy="159925"/>
          </a:xfrm>
        </p:grpSpPr>
        <p:sp>
          <p:nvSpPr>
            <p:cNvPr id="973" name="Google Shape;973;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33"/>
          <p:cNvSpPr/>
          <p:nvPr/>
        </p:nvSpPr>
        <p:spPr>
          <a:xfrm rot="2179222">
            <a:off x="7726680" y="195389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33"/>
          <p:cNvGrpSpPr/>
          <p:nvPr/>
        </p:nvGrpSpPr>
        <p:grpSpPr>
          <a:xfrm rot="2179222">
            <a:off x="7757160" y="2017395"/>
            <a:ext cx="107315" cy="36830"/>
            <a:chOff x="5593400" y="2441250"/>
            <a:chExt cx="463750" cy="159925"/>
          </a:xfrm>
        </p:grpSpPr>
        <p:sp>
          <p:nvSpPr>
            <p:cNvPr id="989" name="Google Shape;989;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33"/>
          <p:cNvSpPr/>
          <p:nvPr/>
        </p:nvSpPr>
        <p:spPr>
          <a:xfrm rot="21326394">
            <a:off x="6356350" y="210502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3"/>
          <p:cNvGrpSpPr/>
          <p:nvPr/>
        </p:nvGrpSpPr>
        <p:grpSpPr>
          <a:xfrm rot="21326394">
            <a:off x="6385560" y="2168525"/>
            <a:ext cx="107315" cy="36830"/>
            <a:chOff x="5593400" y="2441250"/>
            <a:chExt cx="463750" cy="159925"/>
          </a:xfrm>
        </p:grpSpPr>
        <p:sp>
          <p:nvSpPr>
            <p:cNvPr id="1005" name="Google Shape;1005;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33"/>
          <p:cNvGrpSpPr/>
          <p:nvPr/>
        </p:nvGrpSpPr>
        <p:grpSpPr>
          <a:xfrm rot="-774445">
            <a:off x="965047" y="4403683"/>
            <a:ext cx="166573" cy="166573"/>
            <a:chOff x="2810757" y="1723146"/>
            <a:chExt cx="719700" cy="719700"/>
          </a:xfrm>
        </p:grpSpPr>
        <p:sp>
          <p:nvSpPr>
            <p:cNvPr id="1019" name="Google Shape;1019;p33"/>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33"/>
            <p:cNvGrpSpPr/>
            <p:nvPr/>
          </p:nvGrpSpPr>
          <p:grpSpPr>
            <a:xfrm>
              <a:off x="2938725" y="1995263"/>
              <a:ext cx="463750" cy="159925"/>
              <a:chOff x="5593400" y="2441250"/>
              <a:chExt cx="463750" cy="159925"/>
            </a:xfrm>
          </p:grpSpPr>
          <p:sp>
            <p:nvSpPr>
              <p:cNvPr id="1021" name="Google Shape;102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7" name="Google Shape;807;p33"/>
          <p:cNvSpPr txBox="1">
            <a:spLocks noGrp="1"/>
          </p:cNvSpPr>
          <p:nvPr>
            <p:ph type="title"/>
          </p:nvPr>
        </p:nvSpPr>
        <p:spPr>
          <a:xfrm>
            <a:off x="2846025" y="2306455"/>
            <a:ext cx="3452100" cy="74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dirty="0"/>
              <a:t>Difference</a:t>
            </a:r>
          </a:p>
        </p:txBody>
      </p:sp>
      <p:sp>
        <p:nvSpPr>
          <p:cNvPr id="802" name="Google Shape;802;p32"/>
          <p:cNvSpPr/>
          <p:nvPr/>
        </p:nvSpPr>
        <p:spPr>
          <a:xfrm>
            <a:off x="3623785" y="219066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TextBox 1">
            <a:hlinkClick r:id="rId3"/>
          </p:cNvPr>
          <p:cNvSpPr txBox="1"/>
          <p:nvPr/>
        </p:nvSpPr>
        <p:spPr>
          <a:xfrm>
            <a:off x="30963" y="4865431"/>
            <a:ext cx="8383784" cy="261610"/>
          </a:xfrm>
          <a:prstGeom prst="rect">
            <a:avLst/>
          </a:prstGeom>
          <a:noFill/>
        </p:spPr>
        <p:txBody>
          <a:bodyPr wrap="square" rtlCol="0">
            <a:spAutoFit/>
          </a:bodyPr>
          <a:lstStyle/>
          <a:p>
            <a:r>
              <a:rPr lang="en-US" sz="1100" dirty="0">
                <a:solidFill>
                  <a:schemeClr val="tx1"/>
                </a:solidFill>
              </a:rPr>
              <a:t>https://www.javatpoint.com/difference-between-intrinsic-and-extrinsic-semiconductor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 </a:t>
            </a:r>
          </a:p>
        </p:txBody>
      </p:sp>
      <p:sp>
        <p:nvSpPr>
          <p:cNvPr id="3" name="Subtitle 2"/>
          <p:cNvSpPr>
            <a:spLocks noGrp="1"/>
          </p:cNvSpPr>
          <p:nvPr>
            <p:ph type="subTitle" idx="1"/>
          </p:nvPr>
        </p:nvSpPr>
        <p:spPr>
          <a:xfrm>
            <a:off x="4685665" y="4443095"/>
            <a:ext cx="3535680" cy="76200"/>
          </a:xfrm>
        </p:spPr>
        <p:txBody>
          <a:bodyPr/>
          <a:lstStyle/>
          <a:p>
            <a:r>
              <a:rPr lang="en-US"/>
              <a:t>  </a:t>
            </a:r>
          </a:p>
        </p:txBody>
      </p:sp>
      <p:sp>
        <p:nvSpPr>
          <p:cNvPr id="1130" name="Google Shape;1130;p36"/>
          <p:cNvSpPr txBox="1">
            <a:spLocks noGrp="1"/>
          </p:cNvSpPr>
          <p:nvPr/>
        </p:nvSpPr>
        <p:spPr>
          <a:xfrm>
            <a:off x="857885" y="-26035"/>
            <a:ext cx="2331720" cy="71183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3600" b="1">
                <a:sym typeface="+mn-ea"/>
              </a:rPr>
              <a:t>Intrinsic</a:t>
            </a:r>
          </a:p>
        </p:txBody>
      </p:sp>
      <p:sp>
        <p:nvSpPr>
          <p:cNvPr id="4" name="Google Shape;1130;p36"/>
          <p:cNvSpPr txBox="1">
            <a:spLocks noGrp="1"/>
          </p:cNvSpPr>
          <p:nvPr/>
        </p:nvSpPr>
        <p:spPr>
          <a:xfrm>
            <a:off x="5960745" y="-26035"/>
            <a:ext cx="2331720" cy="71183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ctr" rtl="0">
              <a:spcBef>
                <a:spcPts val="0"/>
              </a:spcBef>
              <a:spcAft>
                <a:spcPts val="1200"/>
              </a:spcAft>
              <a:buNone/>
            </a:pPr>
            <a:r>
              <a:rPr lang="en-US" altLang="en-GB" sz="3600" b="1">
                <a:sym typeface="+mn-ea"/>
              </a:rPr>
              <a:t>Extrinsic</a:t>
            </a:r>
          </a:p>
        </p:txBody>
      </p:sp>
      <p:cxnSp>
        <p:nvCxnSpPr>
          <p:cNvPr id="6" name="Straight Connector 5"/>
          <p:cNvCxnSpPr/>
          <p:nvPr/>
        </p:nvCxnSpPr>
        <p:spPr>
          <a:xfrm>
            <a:off x="4457065" y="427990"/>
            <a:ext cx="10795" cy="4519295"/>
          </a:xfrm>
          <a:prstGeom prst="line">
            <a:avLst/>
          </a:prstGeom>
          <a:ln w="9525" cap="flat" cmpd="sng" algn="ctr">
            <a:solidFill>
              <a:schemeClr val="tx1"/>
            </a:solidFill>
            <a:prstDash val="dash"/>
          </a:ln>
        </p:spPr>
        <p:style>
          <a:lnRef idx="0">
            <a:schemeClr val="accent1"/>
          </a:lnRef>
          <a:fillRef idx="0">
            <a:srgbClr val="FFFFFF"/>
          </a:fillRef>
          <a:effectRef idx="0">
            <a:srgbClr val="FFFFFF"/>
          </a:effectRef>
          <a:fontRef idx="minor">
            <a:schemeClr val="tx1"/>
          </a:fontRef>
        </p:style>
      </p:cxnSp>
      <p:sp>
        <p:nvSpPr>
          <p:cNvPr id="1135" name="Google Shape;1135;p36"/>
          <p:cNvSpPr/>
          <p:nvPr/>
        </p:nvSpPr>
        <p:spPr>
          <a:xfrm>
            <a:off x="703580" y="109855"/>
            <a:ext cx="440055" cy="44005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5771005" y="111395"/>
            <a:ext cx="438912" cy="438912"/>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Text Box 8"/>
          <p:cNvSpPr txBox="1"/>
          <p:nvPr/>
        </p:nvSpPr>
        <p:spPr>
          <a:xfrm>
            <a:off x="429895" y="643890"/>
            <a:ext cx="3545840" cy="4499610"/>
          </a:xfrm>
          <a:prstGeom prst="rect">
            <a:avLst/>
          </a:prstGeom>
          <a:noFill/>
        </p:spPr>
        <p:txBody>
          <a:bodyPr wrap="square" rtlCol="0">
            <a:noAutofit/>
          </a:bodyPr>
          <a:lstStyle/>
          <a:p>
            <a:pPr marL="285750" lvl="0" indent="-285750" algn="l" rtl="0">
              <a:lnSpc>
                <a:spcPct val="120000"/>
              </a:lnSpc>
              <a:spcBef>
                <a:spcPts val="0"/>
              </a:spcBef>
              <a:spcAft>
                <a:spcPts val="1200"/>
              </a:spcAft>
              <a:buClr>
                <a:srgbClr val="FFFFFF"/>
              </a:buClr>
              <a:buFont typeface="Arial" panose="020B0604020202020204" pitchFamily="34" charset="0"/>
              <a:buChar char="•"/>
            </a:pPr>
            <a:r>
              <a:rPr lang="en-US">
                <a:solidFill>
                  <a:schemeClr val="tx1"/>
                </a:solidFill>
              </a:rPr>
              <a:t>The semi-conductor in its pure form is called Intrinsic semi-conductor</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There is no furthur classification of Intrinsic semi-conductors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These conductors do not have any impurities and have low operating temperature</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 electrical conductivity of Intrinsic semi-conductors is very low</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 number of electrons is equal to the number of holes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There is no doping or addition of impurities in them</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bg2"/>
                </a:solidFill>
              </a:rPr>
              <a:t>Examples: </a:t>
            </a:r>
            <a:r>
              <a:rPr lang="en-US">
                <a:solidFill>
                  <a:schemeClr val="tx1"/>
                </a:solidFill>
              </a:rPr>
              <a:t>The crystalline forms of pure Silicon and Germanium.</a:t>
            </a:r>
            <a:endParaRPr lang="en-US">
              <a:solidFill>
                <a:schemeClr val="bg2"/>
              </a:solidFill>
            </a:endParaRPr>
          </a:p>
        </p:txBody>
      </p:sp>
      <p:sp>
        <p:nvSpPr>
          <p:cNvPr id="10" name="Text Box 9"/>
          <p:cNvSpPr txBox="1"/>
          <p:nvPr/>
        </p:nvSpPr>
        <p:spPr>
          <a:xfrm>
            <a:off x="5157470" y="644525"/>
            <a:ext cx="3545840" cy="4498975"/>
          </a:xfrm>
          <a:prstGeom prst="rect">
            <a:avLst/>
          </a:prstGeom>
          <a:noFill/>
        </p:spPr>
        <p:txBody>
          <a:bodyPr wrap="square" rtlCol="0">
            <a:noAutofit/>
          </a:bodyPr>
          <a:lstStyle/>
          <a:p>
            <a:pPr marL="285750" lvl="0" indent="-285750" algn="l" rtl="0">
              <a:lnSpc>
                <a:spcPct val="120000"/>
              </a:lnSpc>
              <a:spcBef>
                <a:spcPts val="0"/>
              </a:spcBef>
              <a:spcAft>
                <a:spcPts val="1200"/>
              </a:spcAft>
              <a:buClr>
                <a:srgbClr val="FFFFFF"/>
              </a:buClr>
              <a:buFont typeface="Arial" panose="020B0604020202020204" pitchFamily="34" charset="0"/>
              <a:buChar char="•"/>
            </a:pPr>
            <a:r>
              <a:rPr lang="en-US">
                <a:solidFill>
                  <a:schemeClr val="tx1"/>
                </a:solidFill>
              </a:rPr>
              <a:t>The semi-conductor which contains impurities is said to be Extrinsic</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They are furthur classified as </a:t>
            </a:r>
            <a:r>
              <a:rPr lang="en-US" b="1">
                <a:solidFill>
                  <a:schemeClr val="tx1"/>
                </a:solidFill>
              </a:rPr>
              <a:t>n-type</a:t>
            </a:r>
            <a:r>
              <a:rPr lang="en-US">
                <a:solidFill>
                  <a:schemeClr val="tx1"/>
                </a:solidFill>
              </a:rPr>
              <a:t> and </a:t>
            </a:r>
            <a:r>
              <a:rPr lang="en-US" b="1">
                <a:solidFill>
                  <a:schemeClr val="tx1"/>
                </a:solidFill>
              </a:rPr>
              <a:t>p-type</a:t>
            </a:r>
            <a:r>
              <a:rPr lang="en-US">
                <a:solidFill>
                  <a:schemeClr val="tx1"/>
                </a:solidFill>
              </a:rPr>
              <a:t> extrinsic semi-conductors</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They have high operating temperature and also depends upon various factors of the added impurity</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sym typeface="+mn-ea"/>
              </a:rPr>
              <a:t>The electrical conductivity of Extrinsic semi-conductors is very high</a:t>
            </a:r>
            <a:endParaRPr lang="en-US">
              <a:solidFill>
                <a:schemeClr val="tx1"/>
              </a:solidFill>
            </a:endParaRP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The number of electrons and holes is never equal to each other</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tx1"/>
                </a:solidFill>
              </a:rPr>
              <a:t>Impurities are added in them using the method of Doping</a:t>
            </a:r>
          </a:p>
          <a:p>
            <a:pPr marL="285750" lvl="0" indent="-285750" algn="l" rtl="0">
              <a:spcBef>
                <a:spcPts val="0"/>
              </a:spcBef>
              <a:spcAft>
                <a:spcPts val="1200"/>
              </a:spcAft>
              <a:buClr>
                <a:srgbClr val="FFFFFF"/>
              </a:buClr>
              <a:buFont typeface="Arial" panose="020B0604020202020204" pitchFamily="34" charset="0"/>
              <a:buChar char="•"/>
            </a:pPr>
            <a:r>
              <a:rPr lang="en-US">
                <a:solidFill>
                  <a:schemeClr val="bg2"/>
                </a:solidFill>
              </a:rPr>
              <a:t>Example: </a:t>
            </a:r>
            <a:r>
              <a:rPr lang="en-US">
                <a:solidFill>
                  <a:schemeClr val="tx1"/>
                </a:solidFill>
                <a:sym typeface="+mn-ea"/>
              </a:rPr>
              <a:t>Pure form of Silicon and Germanium doped with chemical impurities like B,Sb,Al etc</a:t>
            </a:r>
            <a:endParaRPr lang="en-US">
              <a:solidFill>
                <a:schemeClr val="tx1"/>
              </a:solidFill>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130"/>
                                        </p:tgtEl>
                                        <p:attrNameLst>
                                          <p:attrName>style.visibility</p:attrName>
                                        </p:attrNameLst>
                                      </p:cBhvr>
                                      <p:to>
                                        <p:strVal val="visible"/>
                                      </p:to>
                                    </p:set>
                                    <p:anim calcmode="lin" valueType="num">
                                      <p:cBhvr additive="base">
                                        <p:cTn id="7" dur="500"/>
                                        <p:tgtEl>
                                          <p:spTgt spid="1130"/>
                                        </p:tgtEl>
                                        <p:attrNameLst>
                                          <p:attrName>ppt_y</p:attrName>
                                        </p:attrNameLst>
                                      </p:cBhvr>
                                      <p:tavLst>
                                        <p:tav tm="0">
                                          <p:val>
                                            <p:strVal val="#ppt_y+#ppt_h*1.125000"/>
                                          </p:val>
                                        </p:tav>
                                        <p:tav tm="100000">
                                          <p:val>
                                            <p:strVal val="#ppt_y"/>
                                          </p:val>
                                        </p:tav>
                                      </p:tavLst>
                                    </p:anim>
                                    <p:animEffect transition="in" filter="wipe(up)">
                                      <p:cBhvr>
                                        <p:cTn id="8" dur="500"/>
                                        <p:tgtEl>
                                          <p:spTgt spid="1130"/>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ppt_y</p:attrName>
                                        </p:attrNameLst>
                                      </p:cBhvr>
                                      <p:tavLst>
                                        <p:tav tm="0">
                                          <p:val>
                                            <p:strVal val="#ppt_y+#ppt_h*1.125000"/>
                                          </p:val>
                                        </p:tav>
                                        <p:tav tm="100000">
                                          <p:val>
                                            <p:strVal val="#ppt_y"/>
                                          </p:val>
                                        </p:tav>
                                      </p:tavLst>
                                    </p:anim>
                                    <p:animEffect transition="in" filter="wipe(up)">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0" grpId="0"/>
      <p:bldP spid="1130" grpId="1"/>
      <p:bldP spid="4" grpId="0"/>
      <p:bldP spid="4" grpId="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208"/>
        <p:cNvGrpSpPr/>
        <p:nvPr/>
      </p:nvGrpSpPr>
      <p:grpSpPr>
        <a:xfrm>
          <a:off x="0" y="0"/>
          <a:ext cx="0" cy="0"/>
          <a:chOff x="0" y="0"/>
          <a:chExt cx="0" cy="0"/>
        </a:xfrm>
      </p:grpSpPr>
      <p:sp>
        <p:nvSpPr>
          <p:cNvPr id="7209" name="Google Shape;7209;p54"/>
          <p:cNvSpPr txBox="1">
            <a:spLocks noGrp="1"/>
          </p:cNvSpPr>
          <p:nvPr>
            <p:ph type="title"/>
          </p:nvPr>
        </p:nvSpPr>
        <p:spPr>
          <a:xfrm>
            <a:off x="1381644" y="1851640"/>
            <a:ext cx="6746356" cy="1440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Any Questions</a:t>
            </a:r>
            <a:r>
              <a:rPr lang="en-GB" sz="6600" dirty="0">
                <a:solidFill>
                  <a:schemeClr val="bg2"/>
                </a:solidFill>
              </a:rPr>
              <a:t>?</a:t>
            </a:r>
          </a:p>
        </p:txBody>
      </p:sp>
      <p:sp>
        <p:nvSpPr>
          <p:cNvPr id="7211" name="Google Shape;7211;p54"/>
          <p:cNvSpPr/>
          <p:nvPr/>
        </p:nvSpPr>
        <p:spPr>
          <a:xfrm>
            <a:off x="3700339" y="3095552"/>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208"/>
        <p:cNvGrpSpPr/>
        <p:nvPr/>
      </p:nvGrpSpPr>
      <p:grpSpPr>
        <a:xfrm>
          <a:off x="0" y="0"/>
          <a:ext cx="0" cy="0"/>
          <a:chOff x="0" y="0"/>
          <a:chExt cx="0" cy="0"/>
        </a:xfrm>
      </p:grpSpPr>
      <p:sp>
        <p:nvSpPr>
          <p:cNvPr id="7209" name="Google Shape;7209;p54"/>
          <p:cNvSpPr txBox="1">
            <a:spLocks noGrp="1"/>
          </p:cNvSpPr>
          <p:nvPr>
            <p:ph type="title"/>
          </p:nvPr>
        </p:nvSpPr>
        <p:spPr>
          <a:xfrm>
            <a:off x="1198822" y="1851640"/>
            <a:ext cx="6746356" cy="14402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6600" dirty="0"/>
              <a:t>Thank </a:t>
            </a:r>
            <a:r>
              <a:rPr lang="en-GB" sz="6600" dirty="0">
                <a:solidFill>
                  <a:schemeClr val="bg2"/>
                </a:solidFill>
              </a:rPr>
              <a:t>You</a:t>
            </a:r>
            <a:endParaRPr sz="6600" dirty="0">
              <a:solidFill>
                <a:schemeClr val="bg2"/>
              </a:solidFill>
            </a:endParaRPr>
          </a:p>
        </p:txBody>
      </p:sp>
      <p:sp>
        <p:nvSpPr>
          <p:cNvPr id="7210" name="Google Shape;7210;p54"/>
          <p:cNvSpPr txBox="1">
            <a:spLocks noGrp="1"/>
          </p:cNvSpPr>
          <p:nvPr>
            <p:ph type="body" idx="1"/>
          </p:nvPr>
        </p:nvSpPr>
        <p:spPr>
          <a:xfrm>
            <a:off x="3344333" y="2731912"/>
            <a:ext cx="2455333" cy="41345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dirty="0"/>
              <a:t>For staying with us</a:t>
            </a:r>
            <a:endParaRPr sz="1800" dirty="0"/>
          </a:p>
        </p:txBody>
      </p:sp>
      <p:sp>
        <p:nvSpPr>
          <p:cNvPr id="7211" name="Google Shape;7211;p54"/>
          <p:cNvSpPr/>
          <p:nvPr/>
        </p:nvSpPr>
        <p:spPr>
          <a:xfrm>
            <a:off x="3700339" y="1655332"/>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31"/>
          <p:cNvSpPr txBox="1">
            <a:spLocks noGrp="1"/>
          </p:cNvSpPr>
          <p:nvPr>
            <p:ph type="subTitle" idx="1"/>
          </p:nvPr>
        </p:nvSpPr>
        <p:spPr>
          <a:xfrm>
            <a:off x="1294130" y="2186305"/>
            <a:ext cx="6556375" cy="117221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Intrinsic and Extrinsic</a:t>
            </a:r>
          </a:p>
          <a:p>
            <a:pPr marL="0" lvl="0" indent="0" algn="ctr" rtl="0">
              <a:spcBef>
                <a:spcPts val="0"/>
              </a:spcBef>
              <a:spcAft>
                <a:spcPts val="0"/>
              </a:spcAft>
              <a:buNone/>
            </a:pPr>
            <a:r>
              <a:rPr lang="en-GB" dirty="0"/>
              <a:t>Semi-conductors</a:t>
            </a:r>
          </a:p>
        </p:txBody>
      </p:sp>
      <p:sp>
        <p:nvSpPr>
          <p:cNvPr id="493" name="Google Shape;493;p31"/>
          <p:cNvSpPr txBox="1">
            <a:spLocks noGrp="1"/>
          </p:cNvSpPr>
          <p:nvPr>
            <p:ph type="subTitle" idx="2"/>
          </p:nvPr>
        </p:nvSpPr>
        <p:spPr>
          <a:xfrm>
            <a:off x="2456815" y="3676015"/>
            <a:ext cx="4128770" cy="53213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GB" altLang="en-US"/>
              <a:t>Presented to: </a:t>
            </a:r>
            <a:r>
              <a:rPr lang="en-GB" altLang="en-US">
                <a:solidFill>
                  <a:schemeClr val="tx1"/>
                </a:solidFill>
              </a:rPr>
              <a:t>Miss Ayesha Malik</a:t>
            </a:r>
          </a:p>
        </p:txBody>
      </p:sp>
      <p:sp>
        <p:nvSpPr>
          <p:cNvPr id="494" name="Google Shape;494;p31"/>
          <p:cNvSpPr/>
          <p:nvPr/>
        </p:nvSpPr>
        <p:spPr>
          <a:xfrm>
            <a:off x="3649788" y="4407200"/>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495" name="Google Shape;495;p31"/>
          <p:cNvGrpSpPr/>
          <p:nvPr/>
        </p:nvGrpSpPr>
        <p:grpSpPr>
          <a:xfrm>
            <a:off x="3811231" y="539994"/>
            <a:ext cx="1355491" cy="1340709"/>
            <a:chOff x="2214529" y="2433804"/>
            <a:chExt cx="2706110" cy="2676600"/>
          </a:xfrm>
        </p:grpSpPr>
        <p:sp>
          <p:nvSpPr>
            <p:cNvPr id="496" name="Google Shape;496;p31"/>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1"/>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1"/>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1"/>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31"/>
            <p:cNvGrpSpPr/>
            <p:nvPr/>
          </p:nvGrpSpPr>
          <p:grpSpPr>
            <a:xfrm>
              <a:off x="2343091" y="3325866"/>
              <a:ext cx="301143" cy="95916"/>
              <a:chOff x="5581225" y="1820025"/>
              <a:chExt cx="463725" cy="147700"/>
            </a:xfrm>
          </p:grpSpPr>
          <p:sp>
            <p:nvSpPr>
              <p:cNvPr id="501" name="Google Shape;501;p31"/>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1"/>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1"/>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1"/>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1"/>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1"/>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1"/>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1"/>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1"/>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1"/>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1"/>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1"/>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1"/>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 name="Google Shape;514;p31"/>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5" name="Google Shape;515;p31"/>
            <p:cNvGrpSpPr/>
            <p:nvPr/>
          </p:nvGrpSpPr>
          <p:grpSpPr>
            <a:xfrm>
              <a:off x="4381216" y="3467266"/>
              <a:ext cx="301143" cy="95916"/>
              <a:chOff x="5581225" y="1820025"/>
              <a:chExt cx="463725" cy="147700"/>
            </a:xfrm>
          </p:grpSpPr>
          <p:sp>
            <p:nvSpPr>
              <p:cNvPr id="516" name="Google Shape;516;p31"/>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1"/>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1"/>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1"/>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1"/>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1"/>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1"/>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1"/>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1"/>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1"/>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1"/>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1"/>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1"/>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31"/>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0" name="Google Shape;530;p31"/>
            <p:cNvGrpSpPr/>
            <p:nvPr/>
          </p:nvGrpSpPr>
          <p:grpSpPr>
            <a:xfrm>
              <a:off x="3189766" y="4732391"/>
              <a:ext cx="301143" cy="95916"/>
              <a:chOff x="5581225" y="1820025"/>
              <a:chExt cx="463725" cy="147700"/>
            </a:xfrm>
          </p:grpSpPr>
          <p:sp>
            <p:nvSpPr>
              <p:cNvPr id="531" name="Google Shape;531;p31"/>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1"/>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1"/>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1"/>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1"/>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1"/>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1"/>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1"/>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1"/>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1"/>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1"/>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1"/>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1"/>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4" name="Google Shape;544;p31"/>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31"/>
            <p:cNvGrpSpPr/>
            <p:nvPr/>
          </p:nvGrpSpPr>
          <p:grpSpPr>
            <a:xfrm>
              <a:off x="3390682" y="3715768"/>
              <a:ext cx="353683" cy="112666"/>
              <a:chOff x="5581225" y="1820025"/>
              <a:chExt cx="463725" cy="147700"/>
            </a:xfrm>
          </p:grpSpPr>
          <p:sp>
            <p:nvSpPr>
              <p:cNvPr id="546" name="Google Shape;546;p31"/>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1"/>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1"/>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1"/>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1"/>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1"/>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1"/>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1"/>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1"/>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1"/>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1"/>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1"/>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1"/>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9" name="Google Shape;559;p31"/>
          <p:cNvGrpSpPr/>
          <p:nvPr/>
        </p:nvGrpSpPr>
        <p:grpSpPr>
          <a:xfrm rot="-1492598">
            <a:off x="841420" y="1048952"/>
            <a:ext cx="261077" cy="261077"/>
            <a:chOff x="2810757" y="1723146"/>
            <a:chExt cx="719700" cy="719700"/>
          </a:xfrm>
        </p:grpSpPr>
        <p:sp>
          <p:nvSpPr>
            <p:cNvPr id="560" name="Google Shape;560;p31"/>
            <p:cNvSpPr/>
            <p:nvPr/>
          </p:nvSpPr>
          <p:spPr>
            <a:xfrm>
              <a:off x="2810757" y="1723146"/>
              <a:ext cx="719700" cy="719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1" name="Google Shape;561;p31"/>
            <p:cNvGrpSpPr/>
            <p:nvPr/>
          </p:nvGrpSpPr>
          <p:grpSpPr>
            <a:xfrm>
              <a:off x="2938725" y="1995263"/>
              <a:ext cx="463750" cy="159925"/>
              <a:chOff x="5593400" y="2441250"/>
              <a:chExt cx="463750" cy="159925"/>
            </a:xfrm>
          </p:grpSpPr>
          <p:sp>
            <p:nvSpPr>
              <p:cNvPr id="562" name="Google Shape;562;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6" name="Google Shape;576;p31"/>
          <p:cNvSpPr/>
          <p:nvPr/>
        </p:nvSpPr>
        <p:spPr>
          <a:xfrm rot="20452255">
            <a:off x="755650" y="3394075"/>
            <a:ext cx="260985" cy="260985"/>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 name="Google Shape;577;p31"/>
          <p:cNvGrpSpPr/>
          <p:nvPr/>
        </p:nvGrpSpPr>
        <p:grpSpPr>
          <a:xfrm rot="20452255">
            <a:off x="801370" y="3493135"/>
            <a:ext cx="168275" cy="57785"/>
            <a:chOff x="5593400" y="2441250"/>
            <a:chExt cx="463750" cy="159925"/>
          </a:xfrm>
        </p:grpSpPr>
        <p:sp>
          <p:nvSpPr>
            <p:cNvPr id="578" name="Google Shape;578;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 name="Google Shape;592;p31"/>
          <p:cNvSpPr/>
          <p:nvPr/>
        </p:nvSpPr>
        <p:spPr>
          <a:xfrm rot="20452408">
            <a:off x="1786890" y="4283710"/>
            <a:ext cx="167640" cy="16764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 name="Google Shape;593;p31"/>
          <p:cNvGrpSpPr/>
          <p:nvPr/>
        </p:nvGrpSpPr>
        <p:grpSpPr>
          <a:xfrm rot="20452408">
            <a:off x="1816100" y="4347210"/>
            <a:ext cx="107950" cy="37465"/>
            <a:chOff x="5593400" y="2441250"/>
            <a:chExt cx="463750" cy="159925"/>
          </a:xfrm>
        </p:grpSpPr>
        <p:sp>
          <p:nvSpPr>
            <p:cNvPr id="594" name="Google Shape;594;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 name="Google Shape;607;p31"/>
          <p:cNvGrpSpPr/>
          <p:nvPr/>
        </p:nvGrpSpPr>
        <p:grpSpPr>
          <a:xfrm rot="1578076">
            <a:off x="2162604" y="1248313"/>
            <a:ext cx="167787" cy="167787"/>
            <a:chOff x="2810757" y="1723146"/>
            <a:chExt cx="719700" cy="719700"/>
          </a:xfrm>
        </p:grpSpPr>
        <p:sp>
          <p:nvSpPr>
            <p:cNvPr id="608" name="Google Shape;608;p31"/>
            <p:cNvSpPr/>
            <p:nvPr/>
          </p:nvSpPr>
          <p:spPr>
            <a:xfrm>
              <a:off x="2810757" y="1723146"/>
              <a:ext cx="719700" cy="7197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 name="Google Shape;609;p31"/>
            <p:cNvGrpSpPr/>
            <p:nvPr/>
          </p:nvGrpSpPr>
          <p:grpSpPr>
            <a:xfrm>
              <a:off x="2938725" y="1995263"/>
              <a:ext cx="463750" cy="159925"/>
              <a:chOff x="5593400" y="2441250"/>
              <a:chExt cx="463750" cy="159925"/>
            </a:xfrm>
          </p:grpSpPr>
          <p:sp>
            <p:nvSpPr>
              <p:cNvPr id="610" name="Google Shape;610;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23" name="Google Shape;623;p31"/>
          <p:cNvGrpSpPr/>
          <p:nvPr/>
        </p:nvGrpSpPr>
        <p:grpSpPr>
          <a:xfrm rot="1492598" flipH="1">
            <a:off x="8044580" y="702277"/>
            <a:ext cx="261077" cy="261077"/>
            <a:chOff x="2810757" y="1723146"/>
            <a:chExt cx="719700" cy="719700"/>
          </a:xfrm>
        </p:grpSpPr>
        <p:sp>
          <p:nvSpPr>
            <p:cNvPr id="624" name="Google Shape;624;p31"/>
            <p:cNvSpPr/>
            <p:nvPr/>
          </p:nvSpPr>
          <p:spPr>
            <a:xfrm>
              <a:off x="2810757" y="1723146"/>
              <a:ext cx="719700" cy="719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 name="Google Shape;625;p31"/>
            <p:cNvGrpSpPr/>
            <p:nvPr/>
          </p:nvGrpSpPr>
          <p:grpSpPr>
            <a:xfrm>
              <a:off x="2938725" y="1995263"/>
              <a:ext cx="463750" cy="159925"/>
              <a:chOff x="5593400" y="2441250"/>
              <a:chExt cx="463750" cy="159925"/>
            </a:xfrm>
          </p:grpSpPr>
          <p:sp>
            <p:nvSpPr>
              <p:cNvPr id="626" name="Google Shape;626;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40" name="Google Shape;640;p31"/>
          <p:cNvSpPr/>
          <p:nvPr/>
        </p:nvSpPr>
        <p:spPr>
          <a:xfrm rot="20452255">
            <a:off x="6736080" y="1405890"/>
            <a:ext cx="260985" cy="260985"/>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 name="Google Shape;641;p31"/>
          <p:cNvGrpSpPr/>
          <p:nvPr/>
        </p:nvGrpSpPr>
        <p:grpSpPr>
          <a:xfrm rot="20452255">
            <a:off x="6781800" y="1504315"/>
            <a:ext cx="168275" cy="57785"/>
            <a:chOff x="5593400" y="2441250"/>
            <a:chExt cx="463750" cy="159925"/>
          </a:xfrm>
        </p:grpSpPr>
        <p:sp>
          <p:nvSpPr>
            <p:cNvPr id="642" name="Google Shape;642;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 name="Google Shape;656;p31"/>
          <p:cNvSpPr/>
          <p:nvPr/>
        </p:nvSpPr>
        <p:spPr>
          <a:xfrm rot="20567915" flipH="1">
            <a:off x="6950075" y="3998595"/>
            <a:ext cx="260985" cy="26098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 name="Google Shape;657;p31"/>
          <p:cNvGrpSpPr/>
          <p:nvPr/>
        </p:nvGrpSpPr>
        <p:grpSpPr>
          <a:xfrm rot="20567915" flipH="1">
            <a:off x="6995795" y="4097655"/>
            <a:ext cx="168275" cy="57785"/>
            <a:chOff x="5593400" y="2441250"/>
            <a:chExt cx="463750" cy="159925"/>
          </a:xfrm>
        </p:grpSpPr>
        <p:sp>
          <p:nvSpPr>
            <p:cNvPr id="658" name="Google Shape;658;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 name="Google Shape;671;p31"/>
          <p:cNvGrpSpPr/>
          <p:nvPr/>
        </p:nvGrpSpPr>
        <p:grpSpPr>
          <a:xfrm rot="1147592" flipH="1">
            <a:off x="8024641" y="4353858"/>
            <a:ext cx="167814" cy="167814"/>
            <a:chOff x="2810757" y="1723146"/>
            <a:chExt cx="719700" cy="719700"/>
          </a:xfrm>
        </p:grpSpPr>
        <p:sp>
          <p:nvSpPr>
            <p:cNvPr id="672" name="Google Shape;672;p31"/>
            <p:cNvSpPr/>
            <p:nvPr/>
          </p:nvSpPr>
          <p:spPr>
            <a:xfrm>
              <a:off x="2810757" y="1723146"/>
              <a:ext cx="719700" cy="7197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 name="Google Shape;673;p31"/>
            <p:cNvGrpSpPr/>
            <p:nvPr/>
          </p:nvGrpSpPr>
          <p:grpSpPr>
            <a:xfrm>
              <a:off x="2938725" y="1995263"/>
              <a:ext cx="463750" cy="159925"/>
              <a:chOff x="5593400" y="2441250"/>
              <a:chExt cx="463750" cy="159925"/>
            </a:xfrm>
          </p:grpSpPr>
          <p:sp>
            <p:nvSpPr>
              <p:cNvPr id="674" name="Google Shape;674;p31"/>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1"/>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1"/>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1"/>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1"/>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1"/>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1"/>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1"/>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1"/>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1"/>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1"/>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1"/>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1"/>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493">
                                            <p:txEl>
                                              <p:pRg st="0" end="0"/>
                                            </p:txEl>
                                          </p:spTgt>
                                        </p:tgtEl>
                                        <p:attrNameLst>
                                          <p:attrName>style.visibility</p:attrName>
                                        </p:attrNameLst>
                                      </p:cBhvr>
                                      <p:to>
                                        <p:strVal val="visible"/>
                                      </p:to>
                                    </p:set>
                                    <p:anim calcmode="lin" valueType="num">
                                      <p:cBhvr additive="base">
                                        <p:cTn id="7" dur="500"/>
                                        <p:tgtEl>
                                          <p:spTgt spid="493">
                                            <p:txEl>
                                              <p:pRg st="0" end="0"/>
                                            </p:txEl>
                                          </p:spTgt>
                                        </p:tgtEl>
                                        <p:attrNameLst>
                                          <p:attrName>ppt_y</p:attrName>
                                        </p:attrNameLst>
                                      </p:cBhvr>
                                      <p:tavLst>
                                        <p:tav tm="0">
                                          <p:val>
                                            <p:strVal val="#ppt_y+#ppt_h*1.125000"/>
                                          </p:val>
                                        </p:tav>
                                        <p:tav tm="100000">
                                          <p:val>
                                            <p:strVal val="#ppt_y"/>
                                          </p:val>
                                        </p:tav>
                                      </p:tavLst>
                                    </p:anim>
                                    <p:animEffect transition="in" filter="wipe(up)">
                                      <p:cBhvr>
                                        <p:cTn id="8" dur="500"/>
                                        <p:tgtEl>
                                          <p:spTgt spid="49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3" grpId="0" build="p"/>
      <p:bldP spid="493" grpI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0"/>
        <p:cNvGrpSpPr/>
        <p:nvPr/>
      </p:nvGrpSpPr>
      <p:grpSpPr>
        <a:xfrm>
          <a:off x="0" y="0"/>
          <a:ext cx="0" cy="0"/>
          <a:chOff x="0" y="0"/>
          <a:chExt cx="0" cy="0"/>
        </a:xfrm>
      </p:grpSpPr>
      <p:pic>
        <p:nvPicPr>
          <p:cNvPr id="694" name="Google Shape;694;p32" descr="C:\Users\Muhammad Zahid\Downloads\pexels-muffin-creatives-4584613.jpgpexels-muffin-creatives-4584613"/>
          <p:cNvPicPr preferRelativeResize="0"/>
          <p:nvPr/>
        </p:nvPicPr>
        <p:blipFill>
          <a:blip r:embed="rId3"/>
          <a:srcRect l="16675" r="16675"/>
          <a:stretch>
            <a:fillRect/>
          </a:stretch>
        </p:blipFill>
        <p:spPr>
          <a:xfrm>
            <a:off x="1033025" y="1271200"/>
            <a:ext cx="2601000" cy="2601000"/>
          </a:xfrm>
          <a:prstGeom prst="ellipse">
            <a:avLst/>
          </a:prstGeom>
          <a:noFill/>
          <a:ln w="28575" cap="flat" cmpd="sng">
            <a:solidFill>
              <a:schemeClr val="dk1"/>
            </a:solidFill>
            <a:prstDash val="solid"/>
            <a:round/>
            <a:headEnd type="none" w="sm" len="sm"/>
            <a:tailEnd type="none" w="sm" len="sm"/>
          </a:ln>
        </p:spPr>
      </p:pic>
      <p:sp>
        <p:nvSpPr>
          <p:cNvPr id="691" name="Google Shape;691;p32"/>
          <p:cNvSpPr txBox="1">
            <a:spLocks noGrp="1"/>
          </p:cNvSpPr>
          <p:nvPr>
            <p:ph type="title"/>
          </p:nvPr>
        </p:nvSpPr>
        <p:spPr>
          <a:xfrm>
            <a:off x="4108450" y="1117590"/>
            <a:ext cx="5034915" cy="82042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4000" dirty="0"/>
              <a:t>Semi-Conductors</a:t>
            </a:r>
          </a:p>
        </p:txBody>
      </p:sp>
      <p:sp>
        <p:nvSpPr>
          <p:cNvPr id="692" name="Google Shape;692;p32"/>
          <p:cNvSpPr txBox="1">
            <a:spLocks noGrp="1"/>
          </p:cNvSpPr>
          <p:nvPr>
            <p:ph type="subTitle" idx="1"/>
          </p:nvPr>
        </p:nvSpPr>
        <p:spPr>
          <a:xfrm>
            <a:off x="4237990" y="1952748"/>
            <a:ext cx="3535680" cy="202755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 semi-conductor is a substance that can conduct electricity under certain conditions but not others. They have properties that sit between conductors and insulators. They are widely used in computers and other electric devices due to their unique electrical properties.</a:t>
            </a:r>
          </a:p>
        </p:txBody>
      </p:sp>
      <p:sp>
        <p:nvSpPr>
          <p:cNvPr id="695" name="Google Shape;695;p32"/>
          <p:cNvSpPr/>
          <p:nvPr/>
        </p:nvSpPr>
        <p:spPr>
          <a:xfrm>
            <a:off x="631775" y="869950"/>
            <a:ext cx="3403500" cy="3403500"/>
          </a:xfrm>
          <a:prstGeom prst="ellipse">
            <a:avLst/>
          </a:prstGeom>
          <a:no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6" name="Google Shape;696;p32"/>
          <p:cNvGrpSpPr/>
          <p:nvPr/>
        </p:nvGrpSpPr>
        <p:grpSpPr>
          <a:xfrm>
            <a:off x="1278513" y="800372"/>
            <a:ext cx="470828" cy="470828"/>
            <a:chOff x="2810757" y="1723146"/>
            <a:chExt cx="719700" cy="719700"/>
          </a:xfrm>
        </p:grpSpPr>
        <p:sp>
          <p:nvSpPr>
            <p:cNvPr id="697" name="Google Shape;697;p32"/>
            <p:cNvSpPr/>
            <p:nvPr/>
          </p:nvSpPr>
          <p:spPr>
            <a:xfrm>
              <a:off x="2810757" y="1723146"/>
              <a:ext cx="719700" cy="719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 name="Google Shape;698;p32"/>
            <p:cNvGrpSpPr/>
            <p:nvPr/>
          </p:nvGrpSpPr>
          <p:grpSpPr>
            <a:xfrm>
              <a:off x="2938725" y="1995263"/>
              <a:ext cx="463750" cy="159925"/>
              <a:chOff x="5593400" y="2441250"/>
              <a:chExt cx="463750" cy="159925"/>
            </a:xfrm>
          </p:grpSpPr>
          <p:sp>
            <p:nvSpPr>
              <p:cNvPr id="699" name="Google Shape;699;p32"/>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2"/>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2"/>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2"/>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2"/>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2"/>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2"/>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2"/>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2"/>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2"/>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2"/>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2"/>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2"/>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2" name="Google Shape;712;p32"/>
          <p:cNvGrpSpPr/>
          <p:nvPr/>
        </p:nvGrpSpPr>
        <p:grpSpPr>
          <a:xfrm>
            <a:off x="807815" y="3401433"/>
            <a:ext cx="470700" cy="470700"/>
            <a:chOff x="4166452" y="4302470"/>
            <a:chExt cx="470700" cy="470700"/>
          </a:xfrm>
        </p:grpSpPr>
        <p:sp>
          <p:nvSpPr>
            <p:cNvPr id="713" name="Google Shape;713;p32"/>
            <p:cNvSpPr/>
            <p:nvPr/>
          </p:nvSpPr>
          <p:spPr>
            <a:xfrm>
              <a:off x="4166452" y="4302470"/>
              <a:ext cx="470700" cy="4707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4" name="Google Shape;714;p32"/>
            <p:cNvGrpSpPr/>
            <p:nvPr/>
          </p:nvGrpSpPr>
          <p:grpSpPr>
            <a:xfrm>
              <a:off x="4262159" y="4489236"/>
              <a:ext cx="279442" cy="97296"/>
              <a:chOff x="4965400" y="2481225"/>
              <a:chExt cx="427150" cy="148725"/>
            </a:xfrm>
          </p:grpSpPr>
          <p:sp>
            <p:nvSpPr>
              <p:cNvPr id="715" name="Google Shape;715;p32"/>
              <p:cNvSpPr/>
              <p:nvPr/>
            </p:nvSpPr>
            <p:spPr>
              <a:xfrm>
                <a:off x="5291575" y="2481225"/>
                <a:ext cx="100975" cy="100975"/>
              </a:xfrm>
              <a:custGeom>
                <a:avLst/>
                <a:gdLst/>
                <a:ahLst/>
                <a:cxnLst/>
                <a:rect l="l" t="t" r="r" b="b"/>
                <a:pathLst>
                  <a:path w="4039" h="4039" extrusionOk="0">
                    <a:moveTo>
                      <a:pt x="2020" y="4038"/>
                    </a:moveTo>
                    <a:cubicBezTo>
                      <a:pt x="3131" y="4038"/>
                      <a:pt x="4039" y="3130"/>
                      <a:pt x="4039" y="2019"/>
                    </a:cubicBezTo>
                    <a:cubicBezTo>
                      <a:pt x="4039" y="908"/>
                      <a:pt x="3131" y="1"/>
                      <a:pt x="2020" y="1"/>
                    </a:cubicBezTo>
                    <a:cubicBezTo>
                      <a:pt x="909" y="1"/>
                      <a:pt x="1" y="908"/>
                      <a:pt x="1" y="2019"/>
                    </a:cubicBezTo>
                    <a:cubicBezTo>
                      <a:pt x="1" y="3130"/>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32"/>
              <p:cNvSpPr/>
              <p:nvPr/>
            </p:nvSpPr>
            <p:spPr>
              <a:xfrm>
                <a:off x="5313625" y="2495100"/>
                <a:ext cx="35925" cy="35925"/>
              </a:xfrm>
              <a:custGeom>
                <a:avLst/>
                <a:gdLst/>
                <a:ahLst/>
                <a:cxnLst/>
                <a:rect l="l" t="t" r="r" b="b"/>
                <a:pathLst>
                  <a:path w="1437" h="1437" extrusionOk="0">
                    <a:moveTo>
                      <a:pt x="718" y="1437"/>
                    </a:moveTo>
                    <a:cubicBezTo>
                      <a:pt x="1111" y="1437"/>
                      <a:pt x="1436" y="1112"/>
                      <a:pt x="1436" y="719"/>
                    </a:cubicBezTo>
                    <a:cubicBezTo>
                      <a:pt x="1436" y="326"/>
                      <a:pt x="1111" y="1"/>
                      <a:pt x="718" y="1"/>
                    </a:cubicBezTo>
                    <a:cubicBezTo>
                      <a:pt x="325" y="1"/>
                      <a:pt x="0" y="326"/>
                      <a:pt x="0" y="719"/>
                    </a:cubicBezTo>
                    <a:cubicBezTo>
                      <a:pt x="0" y="1112"/>
                      <a:pt x="325"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32"/>
              <p:cNvSpPr/>
              <p:nvPr/>
            </p:nvSpPr>
            <p:spPr>
              <a:xfrm>
                <a:off x="4965400" y="2481225"/>
                <a:ext cx="100975" cy="100975"/>
              </a:xfrm>
              <a:custGeom>
                <a:avLst/>
                <a:gdLst/>
                <a:ahLst/>
                <a:cxnLst/>
                <a:rect l="l" t="t" r="r" b="b"/>
                <a:pathLst>
                  <a:path w="4039" h="4039" extrusionOk="0">
                    <a:moveTo>
                      <a:pt x="2019" y="4038"/>
                    </a:moveTo>
                    <a:cubicBezTo>
                      <a:pt x="3144" y="4038"/>
                      <a:pt x="4038" y="3130"/>
                      <a:pt x="4038" y="2019"/>
                    </a:cubicBezTo>
                    <a:cubicBezTo>
                      <a:pt x="4038" y="908"/>
                      <a:pt x="3144" y="1"/>
                      <a:pt x="2019" y="1"/>
                    </a:cubicBezTo>
                    <a:cubicBezTo>
                      <a:pt x="908" y="1"/>
                      <a:pt x="0" y="908"/>
                      <a:pt x="0" y="2019"/>
                    </a:cubicBezTo>
                    <a:cubicBezTo>
                      <a:pt x="0" y="3130"/>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2"/>
              <p:cNvSpPr/>
              <p:nvPr/>
            </p:nvSpPr>
            <p:spPr>
              <a:xfrm>
                <a:off x="5008750" y="2495100"/>
                <a:ext cx="35575" cy="35925"/>
              </a:xfrm>
              <a:custGeom>
                <a:avLst/>
                <a:gdLst/>
                <a:ahLst/>
                <a:cxnLst/>
                <a:rect l="l" t="t" r="r" b="b"/>
                <a:pathLst>
                  <a:path w="1423" h="1437" extrusionOk="0">
                    <a:moveTo>
                      <a:pt x="718" y="1437"/>
                    </a:moveTo>
                    <a:cubicBezTo>
                      <a:pt x="1112" y="1437"/>
                      <a:pt x="1423" y="1112"/>
                      <a:pt x="1423" y="719"/>
                    </a:cubicBezTo>
                    <a:cubicBezTo>
                      <a:pt x="1423" y="326"/>
                      <a:pt x="1112" y="1"/>
                      <a:pt x="718" y="1"/>
                    </a:cubicBezTo>
                    <a:cubicBezTo>
                      <a:pt x="326" y="1"/>
                      <a:pt x="1" y="326"/>
                      <a:pt x="1" y="719"/>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2"/>
              <p:cNvSpPr/>
              <p:nvPr/>
            </p:nvSpPr>
            <p:spPr>
              <a:xfrm>
                <a:off x="4982650" y="2599775"/>
                <a:ext cx="78300" cy="30175"/>
              </a:xfrm>
              <a:custGeom>
                <a:avLst/>
                <a:gdLst/>
                <a:ahLst/>
                <a:cxnLst/>
                <a:rect l="l" t="t" r="r" b="b"/>
                <a:pathLst>
                  <a:path w="3132" h="1207" extrusionOk="0">
                    <a:moveTo>
                      <a:pt x="1560" y="1206"/>
                    </a:moveTo>
                    <a:cubicBezTo>
                      <a:pt x="2427" y="1206"/>
                      <a:pt x="3131" y="935"/>
                      <a:pt x="3131" y="597"/>
                    </a:cubicBezTo>
                    <a:cubicBezTo>
                      <a:pt x="3131" y="272"/>
                      <a:pt x="2427" y="1"/>
                      <a:pt x="1560" y="1"/>
                    </a:cubicBezTo>
                    <a:cubicBezTo>
                      <a:pt x="705" y="1"/>
                      <a:pt x="1" y="272"/>
                      <a:pt x="1" y="597"/>
                    </a:cubicBezTo>
                    <a:cubicBezTo>
                      <a:pt x="1" y="935"/>
                      <a:pt x="705" y="1206"/>
                      <a:pt x="1560"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32"/>
              <p:cNvSpPr/>
              <p:nvPr/>
            </p:nvSpPr>
            <p:spPr>
              <a:xfrm>
                <a:off x="5297350" y="2599775"/>
                <a:ext cx="78275" cy="30175"/>
              </a:xfrm>
              <a:custGeom>
                <a:avLst/>
                <a:gdLst/>
                <a:ahLst/>
                <a:cxnLst/>
                <a:rect l="l" t="t" r="r" b="b"/>
                <a:pathLst>
                  <a:path w="3131" h="1207" extrusionOk="0">
                    <a:moveTo>
                      <a:pt x="1558" y="1206"/>
                    </a:moveTo>
                    <a:cubicBezTo>
                      <a:pt x="2426" y="1206"/>
                      <a:pt x="3130" y="935"/>
                      <a:pt x="3130" y="597"/>
                    </a:cubicBezTo>
                    <a:cubicBezTo>
                      <a:pt x="3130" y="272"/>
                      <a:pt x="2426" y="1"/>
                      <a:pt x="1558" y="1"/>
                    </a:cubicBezTo>
                    <a:cubicBezTo>
                      <a:pt x="705" y="1"/>
                      <a:pt x="1" y="272"/>
                      <a:pt x="1" y="597"/>
                    </a:cubicBezTo>
                    <a:cubicBezTo>
                      <a:pt x="1" y="935"/>
                      <a:pt x="705" y="1206"/>
                      <a:pt x="1558" y="1206"/>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2"/>
              <p:cNvSpPr/>
              <p:nvPr/>
            </p:nvSpPr>
            <p:spPr>
              <a:xfrm>
                <a:off x="5128000" y="2540500"/>
                <a:ext cx="108725" cy="57600"/>
              </a:xfrm>
              <a:custGeom>
                <a:avLst/>
                <a:gdLst/>
                <a:ahLst/>
                <a:cxnLst/>
                <a:rect l="l" t="t" r="r" b="b"/>
                <a:pathLst>
                  <a:path w="4349" h="2304" extrusionOk="0">
                    <a:moveTo>
                      <a:pt x="1247" y="394"/>
                    </a:moveTo>
                    <a:cubicBezTo>
                      <a:pt x="1016" y="271"/>
                      <a:pt x="826" y="123"/>
                      <a:pt x="596" y="96"/>
                    </a:cubicBezTo>
                    <a:cubicBezTo>
                      <a:pt x="0" y="0"/>
                      <a:pt x="40" y="827"/>
                      <a:pt x="244" y="1193"/>
                    </a:cubicBezTo>
                    <a:cubicBezTo>
                      <a:pt x="663" y="1938"/>
                      <a:pt x="1422" y="2304"/>
                      <a:pt x="2168" y="2291"/>
                    </a:cubicBezTo>
                    <a:cubicBezTo>
                      <a:pt x="2927" y="2304"/>
                      <a:pt x="3686" y="1938"/>
                      <a:pt x="4092" y="1193"/>
                    </a:cubicBezTo>
                    <a:cubicBezTo>
                      <a:pt x="4309" y="827"/>
                      <a:pt x="4349" y="0"/>
                      <a:pt x="3753" y="96"/>
                    </a:cubicBezTo>
                    <a:cubicBezTo>
                      <a:pt x="3523" y="123"/>
                      <a:pt x="3319" y="271"/>
                      <a:pt x="3089" y="394"/>
                    </a:cubicBezTo>
                    <a:cubicBezTo>
                      <a:pt x="2804" y="556"/>
                      <a:pt x="2493" y="638"/>
                      <a:pt x="2168" y="623"/>
                    </a:cubicBezTo>
                    <a:cubicBezTo>
                      <a:pt x="1856" y="638"/>
                      <a:pt x="1545" y="556"/>
                      <a:pt x="1247" y="394"/>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22" name="Google Shape;722;p32"/>
          <p:cNvGrpSpPr/>
          <p:nvPr/>
        </p:nvGrpSpPr>
        <p:grpSpPr>
          <a:xfrm>
            <a:off x="3453313" y="3401372"/>
            <a:ext cx="470828" cy="470828"/>
            <a:chOff x="2810757" y="1723146"/>
            <a:chExt cx="719700" cy="719700"/>
          </a:xfrm>
        </p:grpSpPr>
        <p:sp>
          <p:nvSpPr>
            <p:cNvPr id="723" name="Google Shape;723;p32"/>
            <p:cNvSpPr/>
            <p:nvPr/>
          </p:nvSpPr>
          <p:spPr>
            <a:xfrm>
              <a:off x="2810757" y="1723146"/>
              <a:ext cx="719700" cy="719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 name="Google Shape;724;p32"/>
            <p:cNvGrpSpPr/>
            <p:nvPr/>
          </p:nvGrpSpPr>
          <p:grpSpPr>
            <a:xfrm>
              <a:off x="2938725" y="1995263"/>
              <a:ext cx="463750" cy="159925"/>
              <a:chOff x="5593400" y="2441250"/>
              <a:chExt cx="463750" cy="159925"/>
            </a:xfrm>
          </p:grpSpPr>
          <p:sp>
            <p:nvSpPr>
              <p:cNvPr id="725" name="Google Shape;725;p32"/>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2"/>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2"/>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2"/>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2"/>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2"/>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32"/>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32"/>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2"/>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2"/>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2"/>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2"/>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2"/>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8" name="Google Shape;738;p32"/>
          <p:cNvGrpSpPr/>
          <p:nvPr/>
        </p:nvGrpSpPr>
        <p:grpSpPr>
          <a:xfrm>
            <a:off x="7561568" y="3750477"/>
            <a:ext cx="862437" cy="853032"/>
            <a:chOff x="2214529" y="2433804"/>
            <a:chExt cx="2706110" cy="2676600"/>
          </a:xfrm>
        </p:grpSpPr>
        <p:sp>
          <p:nvSpPr>
            <p:cNvPr id="739" name="Google Shape;739;p32"/>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2"/>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32"/>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32"/>
            <p:cNvSpPr/>
            <p:nvPr/>
          </p:nvSpPr>
          <p:spPr>
            <a:xfrm>
              <a:off x="2316805" y="31969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 name="Google Shape;743;p32"/>
            <p:cNvGrpSpPr/>
            <p:nvPr/>
          </p:nvGrpSpPr>
          <p:grpSpPr>
            <a:xfrm>
              <a:off x="2343091" y="3325866"/>
              <a:ext cx="301143" cy="95916"/>
              <a:chOff x="5581225" y="1820025"/>
              <a:chExt cx="463725" cy="147700"/>
            </a:xfrm>
          </p:grpSpPr>
          <p:sp>
            <p:nvSpPr>
              <p:cNvPr id="744" name="Google Shape;744;p32"/>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32"/>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2"/>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2"/>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2"/>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32"/>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32"/>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32"/>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32"/>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32"/>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32"/>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32"/>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32"/>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7" name="Google Shape;757;p32"/>
            <p:cNvSpPr/>
            <p:nvPr/>
          </p:nvSpPr>
          <p:spPr>
            <a:xfrm>
              <a:off x="4354930" y="3338379"/>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8" name="Google Shape;758;p32"/>
            <p:cNvGrpSpPr/>
            <p:nvPr/>
          </p:nvGrpSpPr>
          <p:grpSpPr>
            <a:xfrm>
              <a:off x="4381216" y="3467266"/>
              <a:ext cx="301143" cy="95916"/>
              <a:chOff x="5581225" y="1820025"/>
              <a:chExt cx="463725" cy="147700"/>
            </a:xfrm>
          </p:grpSpPr>
          <p:sp>
            <p:nvSpPr>
              <p:cNvPr id="759" name="Google Shape;759;p32"/>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2"/>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32"/>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32"/>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2"/>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2"/>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2"/>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2"/>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2"/>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2"/>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2"/>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2"/>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32"/>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 name="Google Shape;772;p32"/>
            <p:cNvSpPr/>
            <p:nvPr/>
          </p:nvSpPr>
          <p:spPr>
            <a:xfrm>
              <a:off x="3163480" y="4603504"/>
              <a:ext cx="353700" cy="3537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 name="Google Shape;773;p32"/>
            <p:cNvGrpSpPr/>
            <p:nvPr/>
          </p:nvGrpSpPr>
          <p:grpSpPr>
            <a:xfrm>
              <a:off x="3189766" y="4732391"/>
              <a:ext cx="301143" cy="95916"/>
              <a:chOff x="5581225" y="1820025"/>
              <a:chExt cx="463725" cy="147700"/>
            </a:xfrm>
          </p:grpSpPr>
          <p:sp>
            <p:nvSpPr>
              <p:cNvPr id="774" name="Google Shape;774;p32"/>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32"/>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32"/>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32"/>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32"/>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32"/>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2"/>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2"/>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2"/>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2"/>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2"/>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2"/>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2"/>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 name="Google Shape;787;p32"/>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8" name="Google Shape;788;p32"/>
            <p:cNvGrpSpPr/>
            <p:nvPr/>
          </p:nvGrpSpPr>
          <p:grpSpPr>
            <a:xfrm>
              <a:off x="3390682" y="3715768"/>
              <a:ext cx="353683" cy="112666"/>
              <a:chOff x="5581225" y="1820025"/>
              <a:chExt cx="463725" cy="147700"/>
            </a:xfrm>
          </p:grpSpPr>
          <p:sp>
            <p:nvSpPr>
              <p:cNvPr id="789" name="Google Shape;789;p32"/>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2"/>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2"/>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2"/>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2"/>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2"/>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2"/>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2"/>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2"/>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2"/>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2"/>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2"/>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2"/>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2" name="Google Shape;802;p32"/>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Google Shape;692;p32"/>
          <p:cNvSpPr txBox="1"/>
          <p:nvPr/>
        </p:nvSpPr>
        <p:spPr>
          <a:xfrm>
            <a:off x="179031" y="4678408"/>
            <a:ext cx="6923869"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dirty="0"/>
              <a:t>https://en.wikipedia.org/wiki/Semiconductor</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6"/>
        <p:cNvGrpSpPr/>
        <p:nvPr/>
      </p:nvGrpSpPr>
      <p:grpSpPr>
        <a:xfrm>
          <a:off x="0" y="0"/>
          <a:ext cx="0" cy="0"/>
          <a:chOff x="0" y="0"/>
          <a:chExt cx="0" cy="0"/>
        </a:xfrm>
      </p:grpSpPr>
      <p:sp>
        <p:nvSpPr>
          <p:cNvPr id="808" name="Google Shape;808;p33"/>
          <p:cNvSpPr txBox="1">
            <a:spLocks noGrp="1"/>
          </p:cNvSpPr>
          <p:nvPr>
            <p:ph type="title" idx="2"/>
          </p:nvPr>
        </p:nvSpPr>
        <p:spPr>
          <a:xfrm>
            <a:off x="2769750" y="641630"/>
            <a:ext cx="3452100" cy="196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11500" dirty="0">
                <a:solidFill>
                  <a:schemeClr val="tx1"/>
                </a:solidFill>
              </a:rPr>
              <a:t>01</a:t>
            </a:r>
          </a:p>
        </p:txBody>
      </p:sp>
      <p:sp>
        <p:nvSpPr>
          <p:cNvPr id="809" name="Google Shape;809;p33"/>
          <p:cNvSpPr txBox="1">
            <a:spLocks noGrp="1"/>
          </p:cNvSpPr>
          <p:nvPr>
            <p:ph type="subTitle" idx="1"/>
          </p:nvPr>
        </p:nvSpPr>
        <p:spPr>
          <a:xfrm>
            <a:off x="3107055" y="3121660"/>
            <a:ext cx="2930525" cy="65786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GB" dirty="0"/>
              <a:t>Intrinsic semi-conductors</a:t>
            </a:r>
          </a:p>
          <a:p>
            <a:pPr marL="285750" lvl="0" indent="-285750" algn="l" rtl="0">
              <a:lnSpc>
                <a:spcPct val="60000"/>
              </a:lnSpc>
              <a:spcAft>
                <a:spcPts val="1200"/>
              </a:spcAft>
              <a:buFont typeface="Arial" panose="020B0604020202020204" pitchFamily="34" charset="0"/>
              <a:buChar char="•"/>
            </a:pPr>
            <a:r>
              <a:rPr lang="en-GB" dirty="0"/>
              <a:t>Extrinsic semi-conductors</a:t>
            </a:r>
          </a:p>
        </p:txBody>
      </p:sp>
      <p:grpSp>
        <p:nvGrpSpPr>
          <p:cNvPr id="810" name="Google Shape;810;p33"/>
          <p:cNvGrpSpPr/>
          <p:nvPr/>
        </p:nvGrpSpPr>
        <p:grpSpPr>
          <a:xfrm>
            <a:off x="720000" y="539997"/>
            <a:ext cx="1621231" cy="1603551"/>
            <a:chOff x="2214529" y="2433804"/>
            <a:chExt cx="2706110" cy="2676600"/>
          </a:xfrm>
        </p:grpSpPr>
        <p:sp>
          <p:nvSpPr>
            <p:cNvPr id="811" name="Google Shape;811;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33"/>
            <p:cNvGrpSpPr/>
            <p:nvPr/>
          </p:nvGrpSpPr>
          <p:grpSpPr>
            <a:xfrm>
              <a:off x="2343091" y="3325866"/>
              <a:ext cx="301143" cy="95916"/>
              <a:chOff x="5581225" y="1820025"/>
              <a:chExt cx="463725" cy="147700"/>
            </a:xfrm>
          </p:grpSpPr>
          <p:sp>
            <p:nvSpPr>
              <p:cNvPr id="816" name="Google Shape;81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9" name="Google Shape;829;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0" name="Google Shape;830;p33"/>
            <p:cNvGrpSpPr/>
            <p:nvPr/>
          </p:nvGrpSpPr>
          <p:grpSpPr>
            <a:xfrm>
              <a:off x="4381216" y="3467266"/>
              <a:ext cx="301143" cy="95916"/>
              <a:chOff x="5581225" y="1820025"/>
              <a:chExt cx="463725" cy="147700"/>
            </a:xfrm>
          </p:grpSpPr>
          <p:sp>
            <p:nvSpPr>
              <p:cNvPr id="831" name="Google Shape;83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 name="Google Shape;844;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5" name="Google Shape;845;p33"/>
            <p:cNvGrpSpPr/>
            <p:nvPr/>
          </p:nvGrpSpPr>
          <p:grpSpPr>
            <a:xfrm>
              <a:off x="3189766" y="4732391"/>
              <a:ext cx="301143" cy="95916"/>
              <a:chOff x="5581225" y="1820025"/>
              <a:chExt cx="463725" cy="147700"/>
            </a:xfrm>
          </p:grpSpPr>
          <p:sp>
            <p:nvSpPr>
              <p:cNvPr id="846" name="Google Shape;846;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 name="Google Shape;859;p33"/>
            <p:cNvSpPr/>
            <p:nvPr/>
          </p:nvSpPr>
          <p:spPr>
            <a:xfrm rot="367083">
              <a:off x="3328261" y="3532838"/>
              <a:ext cx="478525" cy="47852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 name="Google Shape;860;p33"/>
            <p:cNvGrpSpPr/>
            <p:nvPr/>
          </p:nvGrpSpPr>
          <p:grpSpPr>
            <a:xfrm>
              <a:off x="3390682" y="3715768"/>
              <a:ext cx="353683" cy="112666"/>
              <a:chOff x="5581225" y="1820025"/>
              <a:chExt cx="463725" cy="147700"/>
            </a:xfrm>
          </p:grpSpPr>
          <p:sp>
            <p:nvSpPr>
              <p:cNvPr id="861" name="Google Shape;861;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4" name="Google Shape;874;p33"/>
          <p:cNvGrpSpPr/>
          <p:nvPr/>
        </p:nvGrpSpPr>
        <p:grpSpPr>
          <a:xfrm>
            <a:off x="6802775" y="2999947"/>
            <a:ext cx="1621231" cy="1603551"/>
            <a:chOff x="2214529" y="2433804"/>
            <a:chExt cx="2706110" cy="2676600"/>
          </a:xfrm>
        </p:grpSpPr>
        <p:sp>
          <p:nvSpPr>
            <p:cNvPr id="875" name="Google Shape;875;p33"/>
            <p:cNvSpPr/>
            <p:nvPr/>
          </p:nvSpPr>
          <p:spPr>
            <a:xfrm>
              <a:off x="3189613" y="2433804"/>
              <a:ext cx="775500" cy="26766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3"/>
            <p:cNvSpPr/>
            <p:nvPr/>
          </p:nvSpPr>
          <p:spPr>
            <a:xfrm rot="3599640">
              <a:off x="3179809" y="2422465"/>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3"/>
            <p:cNvSpPr/>
            <p:nvPr/>
          </p:nvSpPr>
          <p:spPr>
            <a:xfrm rot="7200360">
              <a:off x="3179699" y="2433806"/>
              <a:ext cx="775659" cy="2676683"/>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3"/>
            <p:cNvSpPr/>
            <p:nvPr/>
          </p:nvSpPr>
          <p:spPr>
            <a:xfrm>
              <a:off x="2316805" y="31969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 name="Google Shape;879;p33"/>
            <p:cNvGrpSpPr/>
            <p:nvPr/>
          </p:nvGrpSpPr>
          <p:grpSpPr>
            <a:xfrm>
              <a:off x="2343091" y="3325866"/>
              <a:ext cx="301143" cy="95916"/>
              <a:chOff x="5581225" y="1820025"/>
              <a:chExt cx="463725" cy="147700"/>
            </a:xfrm>
          </p:grpSpPr>
          <p:sp>
            <p:nvSpPr>
              <p:cNvPr id="880" name="Google Shape;88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 name="Google Shape;893;p33"/>
            <p:cNvSpPr/>
            <p:nvPr/>
          </p:nvSpPr>
          <p:spPr>
            <a:xfrm>
              <a:off x="4354930" y="3338379"/>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33"/>
            <p:cNvGrpSpPr/>
            <p:nvPr/>
          </p:nvGrpSpPr>
          <p:grpSpPr>
            <a:xfrm>
              <a:off x="4381216" y="3467266"/>
              <a:ext cx="301143" cy="95916"/>
              <a:chOff x="5581225" y="1820025"/>
              <a:chExt cx="463725" cy="147700"/>
            </a:xfrm>
          </p:grpSpPr>
          <p:sp>
            <p:nvSpPr>
              <p:cNvPr id="895" name="Google Shape;89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8" name="Google Shape;908;p33"/>
            <p:cNvSpPr/>
            <p:nvPr/>
          </p:nvSpPr>
          <p:spPr>
            <a:xfrm>
              <a:off x="3163480" y="4603504"/>
              <a:ext cx="353700" cy="353700"/>
            </a:xfrm>
            <a:prstGeom prst="ellipse">
              <a:avLst/>
            </a:prstGeom>
            <a:gradFill>
              <a:gsLst>
                <a:gs pos="0">
                  <a:srgbClr val="96E7B7"/>
                </a:gs>
                <a:gs pos="100000">
                  <a:srgbClr val="37C46F"/>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9" name="Google Shape;909;p33"/>
            <p:cNvGrpSpPr/>
            <p:nvPr/>
          </p:nvGrpSpPr>
          <p:grpSpPr>
            <a:xfrm>
              <a:off x="3189766" y="4732391"/>
              <a:ext cx="301143" cy="95916"/>
              <a:chOff x="5581225" y="1820025"/>
              <a:chExt cx="463725" cy="147700"/>
            </a:xfrm>
          </p:grpSpPr>
          <p:sp>
            <p:nvSpPr>
              <p:cNvPr id="910" name="Google Shape;910;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33"/>
            <p:cNvSpPr/>
            <p:nvPr/>
          </p:nvSpPr>
          <p:spPr>
            <a:xfrm rot="367083">
              <a:off x="3328261" y="3532838"/>
              <a:ext cx="478525" cy="4785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 name="Google Shape;924;p33"/>
            <p:cNvGrpSpPr/>
            <p:nvPr/>
          </p:nvGrpSpPr>
          <p:grpSpPr>
            <a:xfrm>
              <a:off x="3390682" y="3715768"/>
              <a:ext cx="353683" cy="112666"/>
              <a:chOff x="5581225" y="1820025"/>
              <a:chExt cx="463725" cy="147700"/>
            </a:xfrm>
          </p:grpSpPr>
          <p:sp>
            <p:nvSpPr>
              <p:cNvPr id="925" name="Google Shape;925;p33"/>
              <p:cNvSpPr/>
              <p:nvPr/>
            </p:nvSpPr>
            <p:spPr>
              <a:xfrm>
                <a:off x="5605250" y="1825075"/>
                <a:ext cx="100975" cy="100975"/>
              </a:xfrm>
              <a:custGeom>
                <a:avLst/>
                <a:gdLst/>
                <a:ahLst/>
                <a:cxnLst/>
                <a:rect l="l" t="t" r="r" b="b"/>
                <a:pathLst>
                  <a:path w="4039" h="4039" extrusionOk="0">
                    <a:moveTo>
                      <a:pt x="2020" y="4039"/>
                    </a:moveTo>
                    <a:cubicBezTo>
                      <a:pt x="3131" y="4039"/>
                      <a:pt x="4038" y="3144"/>
                      <a:pt x="4038" y="2020"/>
                    </a:cubicBezTo>
                    <a:cubicBezTo>
                      <a:pt x="4038" y="909"/>
                      <a:pt x="3131" y="1"/>
                      <a:pt x="2020" y="1"/>
                    </a:cubicBezTo>
                    <a:cubicBezTo>
                      <a:pt x="909" y="1"/>
                      <a:pt x="1" y="909"/>
                      <a:pt x="1" y="2020"/>
                    </a:cubicBezTo>
                    <a:cubicBezTo>
                      <a:pt x="1" y="3144"/>
                      <a:pt x="909" y="4039"/>
                      <a:pt x="2020"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3"/>
              <p:cNvSpPr/>
              <p:nvPr/>
            </p:nvSpPr>
            <p:spPr>
              <a:xfrm>
                <a:off x="5594100" y="1820025"/>
                <a:ext cx="48450" cy="25400"/>
              </a:xfrm>
              <a:custGeom>
                <a:avLst/>
                <a:gdLst/>
                <a:ahLst/>
                <a:cxnLst/>
                <a:rect l="l" t="t" r="r" b="b"/>
                <a:pathLst>
                  <a:path w="1938" h="1016" extrusionOk="0">
                    <a:moveTo>
                      <a:pt x="190" y="407"/>
                    </a:moveTo>
                    <a:cubicBezTo>
                      <a:pt x="244" y="488"/>
                      <a:pt x="298" y="555"/>
                      <a:pt x="365" y="623"/>
                    </a:cubicBezTo>
                    <a:cubicBezTo>
                      <a:pt x="488" y="759"/>
                      <a:pt x="623" y="867"/>
                      <a:pt x="799" y="934"/>
                    </a:cubicBezTo>
                    <a:lnTo>
                      <a:pt x="799" y="934"/>
                    </a:lnTo>
                    <a:lnTo>
                      <a:pt x="813" y="934"/>
                    </a:lnTo>
                    <a:lnTo>
                      <a:pt x="840" y="949"/>
                    </a:lnTo>
                    <a:cubicBezTo>
                      <a:pt x="1030" y="1016"/>
                      <a:pt x="1192" y="1016"/>
                      <a:pt x="1395" y="962"/>
                    </a:cubicBezTo>
                    <a:cubicBezTo>
                      <a:pt x="1476" y="934"/>
                      <a:pt x="1545" y="907"/>
                      <a:pt x="1612" y="867"/>
                    </a:cubicBezTo>
                    <a:cubicBezTo>
                      <a:pt x="1666" y="840"/>
                      <a:pt x="1937" y="636"/>
                      <a:pt x="1856" y="555"/>
                    </a:cubicBezTo>
                    <a:cubicBezTo>
                      <a:pt x="1789" y="488"/>
                      <a:pt x="1585" y="623"/>
                      <a:pt x="1503" y="663"/>
                    </a:cubicBezTo>
                    <a:cubicBezTo>
                      <a:pt x="1449" y="691"/>
                      <a:pt x="1395" y="705"/>
                      <a:pt x="1328" y="718"/>
                    </a:cubicBezTo>
                    <a:cubicBezTo>
                      <a:pt x="1192" y="745"/>
                      <a:pt x="1070" y="732"/>
                      <a:pt x="934" y="691"/>
                    </a:cubicBezTo>
                    <a:lnTo>
                      <a:pt x="907" y="678"/>
                    </a:lnTo>
                    <a:lnTo>
                      <a:pt x="907" y="678"/>
                    </a:lnTo>
                    <a:lnTo>
                      <a:pt x="894" y="678"/>
                    </a:lnTo>
                    <a:cubicBezTo>
                      <a:pt x="759" y="623"/>
                      <a:pt x="650" y="542"/>
                      <a:pt x="542" y="447"/>
                    </a:cubicBezTo>
                    <a:cubicBezTo>
                      <a:pt x="515" y="434"/>
                      <a:pt x="407" y="311"/>
                      <a:pt x="379" y="271"/>
                    </a:cubicBezTo>
                    <a:cubicBezTo>
                      <a:pt x="325" y="217"/>
                      <a:pt x="176" y="0"/>
                      <a:pt x="94" y="27"/>
                    </a:cubicBezTo>
                    <a:cubicBezTo>
                      <a:pt x="0" y="81"/>
                      <a:pt x="163" y="365"/>
                      <a:pt x="190"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3"/>
              <p:cNvSpPr/>
              <p:nvPr/>
            </p:nvSpPr>
            <p:spPr>
              <a:xfrm>
                <a:off x="5583250" y="1835250"/>
                <a:ext cx="58975" cy="19000"/>
              </a:xfrm>
              <a:custGeom>
                <a:avLst/>
                <a:gdLst/>
                <a:ahLst/>
                <a:cxnLst/>
                <a:rect l="l" t="t" r="r" b="b"/>
                <a:pathLst>
                  <a:path w="2359" h="760" extrusionOk="0">
                    <a:moveTo>
                      <a:pt x="326" y="475"/>
                    </a:moveTo>
                    <a:cubicBezTo>
                      <a:pt x="420" y="542"/>
                      <a:pt x="501" y="596"/>
                      <a:pt x="610" y="651"/>
                    </a:cubicBezTo>
                    <a:cubicBezTo>
                      <a:pt x="799" y="719"/>
                      <a:pt x="976" y="759"/>
                      <a:pt x="1179" y="759"/>
                    </a:cubicBezTo>
                    <a:lnTo>
                      <a:pt x="1179" y="759"/>
                    </a:lnTo>
                    <a:lnTo>
                      <a:pt x="1193" y="759"/>
                    </a:lnTo>
                    <a:cubicBezTo>
                      <a:pt x="1206" y="759"/>
                      <a:pt x="1260" y="746"/>
                      <a:pt x="1260" y="746"/>
                    </a:cubicBezTo>
                    <a:cubicBezTo>
                      <a:pt x="1491" y="719"/>
                      <a:pt x="1667" y="651"/>
                      <a:pt x="1870" y="542"/>
                    </a:cubicBezTo>
                    <a:cubicBezTo>
                      <a:pt x="1897" y="529"/>
                      <a:pt x="2006" y="448"/>
                      <a:pt x="2033" y="421"/>
                    </a:cubicBezTo>
                    <a:cubicBezTo>
                      <a:pt x="2087" y="380"/>
                      <a:pt x="2358" y="150"/>
                      <a:pt x="2263" y="69"/>
                    </a:cubicBezTo>
                    <a:cubicBezTo>
                      <a:pt x="2195" y="0"/>
                      <a:pt x="1979" y="190"/>
                      <a:pt x="1897" y="231"/>
                    </a:cubicBezTo>
                    <a:cubicBezTo>
                      <a:pt x="1856" y="271"/>
                      <a:pt x="1802" y="298"/>
                      <a:pt x="1748" y="325"/>
                    </a:cubicBezTo>
                    <a:cubicBezTo>
                      <a:pt x="1572" y="407"/>
                      <a:pt x="1423" y="461"/>
                      <a:pt x="1233" y="475"/>
                    </a:cubicBezTo>
                    <a:lnTo>
                      <a:pt x="1179" y="475"/>
                    </a:lnTo>
                    <a:lnTo>
                      <a:pt x="1166" y="488"/>
                    </a:lnTo>
                    <a:lnTo>
                      <a:pt x="1166" y="475"/>
                    </a:lnTo>
                    <a:cubicBezTo>
                      <a:pt x="1003" y="488"/>
                      <a:pt x="868" y="461"/>
                      <a:pt x="705" y="407"/>
                    </a:cubicBezTo>
                    <a:cubicBezTo>
                      <a:pt x="624" y="367"/>
                      <a:pt x="555" y="340"/>
                      <a:pt x="474" y="285"/>
                    </a:cubicBezTo>
                    <a:cubicBezTo>
                      <a:pt x="393" y="231"/>
                      <a:pt x="163" y="27"/>
                      <a:pt x="95" y="82"/>
                    </a:cubicBezTo>
                    <a:cubicBezTo>
                      <a:pt x="0" y="163"/>
                      <a:pt x="284" y="434"/>
                      <a:pt x="326"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3"/>
              <p:cNvSpPr/>
              <p:nvPr/>
            </p:nvSpPr>
            <p:spPr>
              <a:xfrm>
                <a:off x="5736675" y="1887075"/>
                <a:ext cx="152825" cy="57950"/>
              </a:xfrm>
              <a:custGeom>
                <a:avLst/>
                <a:gdLst/>
                <a:ahLst/>
                <a:cxnLst/>
                <a:rect l="l" t="t" r="r" b="b"/>
                <a:pathLst>
                  <a:path w="6113" h="2318" extrusionOk="0">
                    <a:moveTo>
                      <a:pt x="4770" y="177"/>
                    </a:moveTo>
                    <a:cubicBezTo>
                      <a:pt x="4797" y="68"/>
                      <a:pt x="4906" y="1"/>
                      <a:pt x="5014" y="28"/>
                    </a:cubicBezTo>
                    <a:cubicBezTo>
                      <a:pt x="5122" y="55"/>
                      <a:pt x="5191" y="163"/>
                      <a:pt x="5164" y="272"/>
                    </a:cubicBezTo>
                    <a:cubicBezTo>
                      <a:pt x="5164" y="285"/>
                      <a:pt x="4933" y="1206"/>
                      <a:pt x="5922" y="1437"/>
                    </a:cubicBezTo>
                    <a:cubicBezTo>
                      <a:pt x="6031" y="1464"/>
                      <a:pt x="6112" y="1573"/>
                      <a:pt x="6085" y="1681"/>
                    </a:cubicBezTo>
                    <a:cubicBezTo>
                      <a:pt x="6058" y="1789"/>
                      <a:pt x="5950" y="1871"/>
                      <a:pt x="5827" y="1844"/>
                    </a:cubicBezTo>
                    <a:cubicBezTo>
                      <a:pt x="5462" y="1748"/>
                      <a:pt x="5204" y="1586"/>
                      <a:pt x="5041" y="1410"/>
                    </a:cubicBezTo>
                    <a:cubicBezTo>
                      <a:pt x="4784" y="1789"/>
                      <a:pt x="4215" y="2317"/>
                      <a:pt x="3050" y="2317"/>
                    </a:cubicBezTo>
                    <a:lnTo>
                      <a:pt x="3050" y="2317"/>
                    </a:lnTo>
                    <a:cubicBezTo>
                      <a:pt x="1885" y="2317"/>
                      <a:pt x="1316" y="1789"/>
                      <a:pt x="1072" y="1410"/>
                    </a:cubicBezTo>
                    <a:cubicBezTo>
                      <a:pt x="909" y="1586"/>
                      <a:pt x="651" y="1748"/>
                      <a:pt x="272" y="1844"/>
                    </a:cubicBezTo>
                    <a:cubicBezTo>
                      <a:pt x="163" y="1871"/>
                      <a:pt x="55" y="1789"/>
                      <a:pt x="28" y="1681"/>
                    </a:cubicBezTo>
                    <a:cubicBezTo>
                      <a:pt x="1" y="1573"/>
                      <a:pt x="69" y="1464"/>
                      <a:pt x="177" y="1437"/>
                    </a:cubicBezTo>
                    <a:cubicBezTo>
                      <a:pt x="1180" y="1206"/>
                      <a:pt x="936" y="285"/>
                      <a:pt x="936" y="272"/>
                    </a:cubicBezTo>
                    <a:cubicBezTo>
                      <a:pt x="909" y="163"/>
                      <a:pt x="976" y="55"/>
                      <a:pt x="1085" y="28"/>
                    </a:cubicBezTo>
                    <a:cubicBezTo>
                      <a:pt x="1193" y="1"/>
                      <a:pt x="1316" y="68"/>
                      <a:pt x="1343" y="177"/>
                    </a:cubicBezTo>
                    <a:cubicBezTo>
                      <a:pt x="1343" y="177"/>
                      <a:pt x="1437" y="570"/>
                      <a:pt x="1302" y="989"/>
                    </a:cubicBezTo>
                    <a:cubicBezTo>
                      <a:pt x="1397" y="1206"/>
                      <a:pt x="1803" y="1911"/>
                      <a:pt x="3050" y="1911"/>
                    </a:cubicBezTo>
                    <a:cubicBezTo>
                      <a:pt x="4310" y="1911"/>
                      <a:pt x="4703" y="1206"/>
                      <a:pt x="4797" y="989"/>
                    </a:cubicBezTo>
                    <a:cubicBezTo>
                      <a:pt x="4662" y="570"/>
                      <a:pt x="4770" y="177"/>
                      <a:pt x="4770" y="17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3"/>
              <p:cNvSpPr/>
              <p:nvPr/>
            </p:nvSpPr>
            <p:spPr>
              <a:xfrm>
                <a:off x="5581225" y="1835925"/>
                <a:ext cx="56250" cy="27475"/>
              </a:xfrm>
              <a:custGeom>
                <a:avLst/>
                <a:gdLst/>
                <a:ahLst/>
                <a:cxnLst/>
                <a:rect l="l" t="t" r="r" b="b"/>
                <a:pathLst>
                  <a:path w="2250" h="1099" extrusionOk="0">
                    <a:moveTo>
                      <a:pt x="407" y="990"/>
                    </a:moveTo>
                    <a:cubicBezTo>
                      <a:pt x="515" y="1030"/>
                      <a:pt x="609" y="1057"/>
                      <a:pt x="718" y="1071"/>
                    </a:cubicBezTo>
                    <a:cubicBezTo>
                      <a:pt x="935" y="1098"/>
                      <a:pt x="1097" y="1084"/>
                      <a:pt x="1301" y="1017"/>
                    </a:cubicBezTo>
                    <a:lnTo>
                      <a:pt x="1314" y="1003"/>
                    </a:lnTo>
                    <a:lnTo>
                      <a:pt x="1314" y="1003"/>
                    </a:lnTo>
                    <a:cubicBezTo>
                      <a:pt x="1328" y="1003"/>
                      <a:pt x="1382" y="976"/>
                      <a:pt x="1382" y="976"/>
                    </a:cubicBezTo>
                    <a:cubicBezTo>
                      <a:pt x="1599" y="882"/>
                      <a:pt x="1748" y="773"/>
                      <a:pt x="1897" y="597"/>
                    </a:cubicBezTo>
                    <a:cubicBezTo>
                      <a:pt x="1924" y="584"/>
                      <a:pt x="2005" y="475"/>
                      <a:pt x="2018" y="434"/>
                    </a:cubicBezTo>
                    <a:cubicBezTo>
                      <a:pt x="2060" y="394"/>
                      <a:pt x="2249" y="82"/>
                      <a:pt x="2141" y="27"/>
                    </a:cubicBezTo>
                    <a:cubicBezTo>
                      <a:pt x="2046" y="0"/>
                      <a:pt x="1897" y="231"/>
                      <a:pt x="1843" y="298"/>
                    </a:cubicBezTo>
                    <a:lnTo>
                      <a:pt x="1720" y="421"/>
                    </a:lnTo>
                    <a:cubicBezTo>
                      <a:pt x="1585" y="556"/>
                      <a:pt x="1449" y="651"/>
                      <a:pt x="1274" y="732"/>
                    </a:cubicBezTo>
                    <a:cubicBezTo>
                      <a:pt x="1274" y="732"/>
                      <a:pt x="1233" y="746"/>
                      <a:pt x="1220" y="746"/>
                    </a:cubicBezTo>
                    <a:lnTo>
                      <a:pt x="1220" y="746"/>
                    </a:lnTo>
                    <a:cubicBezTo>
                      <a:pt x="1206" y="746"/>
                      <a:pt x="1206" y="759"/>
                      <a:pt x="1206" y="759"/>
                    </a:cubicBezTo>
                    <a:cubicBezTo>
                      <a:pt x="1043" y="813"/>
                      <a:pt x="922" y="827"/>
                      <a:pt x="745" y="813"/>
                    </a:cubicBezTo>
                    <a:cubicBezTo>
                      <a:pt x="651" y="813"/>
                      <a:pt x="582" y="800"/>
                      <a:pt x="488" y="773"/>
                    </a:cubicBezTo>
                    <a:cubicBezTo>
                      <a:pt x="407" y="746"/>
                      <a:pt x="122" y="624"/>
                      <a:pt x="67" y="678"/>
                    </a:cubicBezTo>
                    <a:cubicBezTo>
                      <a:pt x="0" y="786"/>
                      <a:pt x="352"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3"/>
              <p:cNvSpPr/>
              <p:nvPr/>
            </p:nvSpPr>
            <p:spPr>
              <a:xfrm>
                <a:off x="563337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3"/>
              <p:cNvSpPr/>
              <p:nvPr/>
            </p:nvSpPr>
            <p:spPr>
              <a:xfrm>
                <a:off x="5919950" y="1825075"/>
                <a:ext cx="100975" cy="100975"/>
              </a:xfrm>
              <a:custGeom>
                <a:avLst/>
                <a:gdLst/>
                <a:ahLst/>
                <a:cxnLst/>
                <a:rect l="l" t="t" r="r" b="b"/>
                <a:pathLst>
                  <a:path w="4039" h="4039" extrusionOk="0">
                    <a:moveTo>
                      <a:pt x="2019" y="4039"/>
                    </a:moveTo>
                    <a:cubicBezTo>
                      <a:pt x="3130" y="4039"/>
                      <a:pt x="4038" y="3144"/>
                      <a:pt x="4038" y="2020"/>
                    </a:cubicBezTo>
                    <a:cubicBezTo>
                      <a:pt x="4038" y="909"/>
                      <a:pt x="3130" y="1"/>
                      <a:pt x="2019" y="1"/>
                    </a:cubicBezTo>
                    <a:cubicBezTo>
                      <a:pt x="908" y="1"/>
                      <a:pt x="1" y="909"/>
                      <a:pt x="1" y="2020"/>
                    </a:cubicBezTo>
                    <a:cubicBezTo>
                      <a:pt x="1" y="3144"/>
                      <a:pt x="908" y="4039"/>
                      <a:pt x="2019" y="4039"/>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3"/>
              <p:cNvSpPr/>
              <p:nvPr/>
            </p:nvSpPr>
            <p:spPr>
              <a:xfrm>
                <a:off x="5983275" y="1820025"/>
                <a:ext cx="48800" cy="25400"/>
              </a:xfrm>
              <a:custGeom>
                <a:avLst/>
                <a:gdLst/>
                <a:ahLst/>
                <a:cxnLst/>
                <a:rect l="l" t="t" r="r" b="b"/>
                <a:pathLst>
                  <a:path w="1952" h="1016" extrusionOk="0">
                    <a:moveTo>
                      <a:pt x="1749" y="407"/>
                    </a:moveTo>
                    <a:cubicBezTo>
                      <a:pt x="1695" y="488"/>
                      <a:pt x="1641" y="555"/>
                      <a:pt x="1587" y="623"/>
                    </a:cubicBezTo>
                    <a:cubicBezTo>
                      <a:pt x="1451" y="759"/>
                      <a:pt x="1316" y="867"/>
                      <a:pt x="1153" y="934"/>
                    </a:cubicBezTo>
                    <a:lnTo>
                      <a:pt x="1139" y="934"/>
                    </a:lnTo>
                    <a:lnTo>
                      <a:pt x="1139" y="934"/>
                    </a:lnTo>
                    <a:cubicBezTo>
                      <a:pt x="1126" y="934"/>
                      <a:pt x="1112" y="949"/>
                      <a:pt x="1099" y="949"/>
                    </a:cubicBezTo>
                    <a:cubicBezTo>
                      <a:pt x="909" y="1016"/>
                      <a:pt x="747" y="1016"/>
                      <a:pt x="557" y="962"/>
                    </a:cubicBezTo>
                    <a:cubicBezTo>
                      <a:pt x="476" y="934"/>
                      <a:pt x="407" y="907"/>
                      <a:pt x="340" y="867"/>
                    </a:cubicBezTo>
                    <a:cubicBezTo>
                      <a:pt x="286" y="840"/>
                      <a:pt x="1" y="636"/>
                      <a:pt x="96" y="555"/>
                    </a:cubicBezTo>
                    <a:cubicBezTo>
                      <a:pt x="150" y="488"/>
                      <a:pt x="367" y="623"/>
                      <a:pt x="448" y="663"/>
                    </a:cubicBezTo>
                    <a:cubicBezTo>
                      <a:pt x="503" y="691"/>
                      <a:pt x="557" y="705"/>
                      <a:pt x="611" y="718"/>
                    </a:cubicBezTo>
                    <a:cubicBezTo>
                      <a:pt x="760" y="745"/>
                      <a:pt x="868" y="732"/>
                      <a:pt x="1018" y="691"/>
                    </a:cubicBezTo>
                    <a:cubicBezTo>
                      <a:pt x="1018" y="691"/>
                      <a:pt x="1031" y="678"/>
                      <a:pt x="1045" y="678"/>
                    </a:cubicBezTo>
                    <a:lnTo>
                      <a:pt x="1045" y="678"/>
                    </a:lnTo>
                    <a:lnTo>
                      <a:pt x="1045" y="678"/>
                    </a:lnTo>
                    <a:cubicBezTo>
                      <a:pt x="1193" y="623"/>
                      <a:pt x="1289" y="542"/>
                      <a:pt x="1397" y="447"/>
                    </a:cubicBezTo>
                    <a:cubicBezTo>
                      <a:pt x="1424" y="434"/>
                      <a:pt x="1532" y="311"/>
                      <a:pt x="1559" y="271"/>
                    </a:cubicBezTo>
                    <a:cubicBezTo>
                      <a:pt x="1614" y="217"/>
                      <a:pt x="1762" y="0"/>
                      <a:pt x="1843" y="27"/>
                    </a:cubicBezTo>
                    <a:cubicBezTo>
                      <a:pt x="1952" y="81"/>
                      <a:pt x="1789" y="365"/>
                      <a:pt x="1749"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3"/>
              <p:cNvSpPr/>
              <p:nvPr/>
            </p:nvSpPr>
            <p:spPr>
              <a:xfrm>
                <a:off x="5983950" y="1835250"/>
                <a:ext cx="58975" cy="19000"/>
              </a:xfrm>
              <a:custGeom>
                <a:avLst/>
                <a:gdLst/>
                <a:ahLst/>
                <a:cxnLst/>
                <a:rect l="l" t="t" r="r" b="b"/>
                <a:pathLst>
                  <a:path w="2359" h="760" extrusionOk="0">
                    <a:moveTo>
                      <a:pt x="2020" y="475"/>
                    </a:moveTo>
                    <a:cubicBezTo>
                      <a:pt x="1939" y="542"/>
                      <a:pt x="1844" y="596"/>
                      <a:pt x="1749" y="651"/>
                    </a:cubicBezTo>
                    <a:cubicBezTo>
                      <a:pt x="1560" y="719"/>
                      <a:pt x="1383" y="759"/>
                      <a:pt x="1180" y="759"/>
                    </a:cubicBezTo>
                    <a:lnTo>
                      <a:pt x="1166" y="759"/>
                    </a:lnTo>
                    <a:lnTo>
                      <a:pt x="1153" y="759"/>
                    </a:lnTo>
                    <a:cubicBezTo>
                      <a:pt x="1139" y="759"/>
                      <a:pt x="1099" y="746"/>
                      <a:pt x="1085" y="746"/>
                    </a:cubicBezTo>
                    <a:cubicBezTo>
                      <a:pt x="855" y="719"/>
                      <a:pt x="678" y="651"/>
                      <a:pt x="476" y="542"/>
                    </a:cubicBezTo>
                    <a:cubicBezTo>
                      <a:pt x="449" y="529"/>
                      <a:pt x="340" y="448"/>
                      <a:pt x="313" y="421"/>
                    </a:cubicBezTo>
                    <a:cubicBezTo>
                      <a:pt x="272" y="380"/>
                      <a:pt x="1" y="150"/>
                      <a:pt x="82" y="69"/>
                    </a:cubicBezTo>
                    <a:cubicBezTo>
                      <a:pt x="163" y="0"/>
                      <a:pt x="380" y="190"/>
                      <a:pt x="449" y="231"/>
                    </a:cubicBezTo>
                    <a:cubicBezTo>
                      <a:pt x="503" y="271"/>
                      <a:pt x="543" y="298"/>
                      <a:pt x="597" y="325"/>
                    </a:cubicBezTo>
                    <a:cubicBezTo>
                      <a:pt x="774" y="407"/>
                      <a:pt x="922" y="461"/>
                      <a:pt x="1112" y="475"/>
                    </a:cubicBezTo>
                    <a:lnTo>
                      <a:pt x="1180" y="475"/>
                    </a:lnTo>
                    <a:lnTo>
                      <a:pt x="1180" y="488"/>
                    </a:lnTo>
                    <a:cubicBezTo>
                      <a:pt x="1180" y="488"/>
                      <a:pt x="1180" y="475"/>
                      <a:pt x="1193" y="475"/>
                    </a:cubicBezTo>
                    <a:cubicBezTo>
                      <a:pt x="1356" y="488"/>
                      <a:pt x="1478" y="461"/>
                      <a:pt x="1641" y="407"/>
                    </a:cubicBezTo>
                    <a:cubicBezTo>
                      <a:pt x="1735" y="367"/>
                      <a:pt x="1803" y="340"/>
                      <a:pt x="1885" y="285"/>
                    </a:cubicBezTo>
                    <a:cubicBezTo>
                      <a:pt x="1952" y="231"/>
                      <a:pt x="2183" y="27"/>
                      <a:pt x="2250" y="82"/>
                    </a:cubicBezTo>
                    <a:cubicBezTo>
                      <a:pt x="2358" y="163"/>
                      <a:pt x="2060" y="434"/>
                      <a:pt x="2020" y="475"/>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3"/>
              <p:cNvSpPr/>
              <p:nvPr/>
            </p:nvSpPr>
            <p:spPr>
              <a:xfrm>
                <a:off x="5988700" y="1835925"/>
                <a:ext cx="56250" cy="27475"/>
              </a:xfrm>
              <a:custGeom>
                <a:avLst/>
                <a:gdLst/>
                <a:ahLst/>
                <a:cxnLst/>
                <a:rect l="l" t="t" r="r" b="b"/>
                <a:pathLst>
                  <a:path w="2250" h="1099" extrusionOk="0">
                    <a:moveTo>
                      <a:pt x="1830" y="990"/>
                    </a:moveTo>
                    <a:cubicBezTo>
                      <a:pt x="1735" y="1030"/>
                      <a:pt x="1641" y="1057"/>
                      <a:pt x="1518" y="1071"/>
                    </a:cubicBezTo>
                    <a:cubicBezTo>
                      <a:pt x="1315" y="1098"/>
                      <a:pt x="1139" y="1084"/>
                      <a:pt x="949" y="1017"/>
                    </a:cubicBezTo>
                    <a:cubicBezTo>
                      <a:pt x="936" y="1017"/>
                      <a:pt x="936" y="1017"/>
                      <a:pt x="936" y="1003"/>
                    </a:cubicBezTo>
                    <a:lnTo>
                      <a:pt x="922" y="1003"/>
                    </a:lnTo>
                    <a:cubicBezTo>
                      <a:pt x="909" y="1003"/>
                      <a:pt x="868" y="976"/>
                      <a:pt x="855" y="976"/>
                    </a:cubicBezTo>
                    <a:cubicBezTo>
                      <a:pt x="651" y="882"/>
                      <a:pt x="502" y="773"/>
                      <a:pt x="340" y="597"/>
                    </a:cubicBezTo>
                    <a:cubicBezTo>
                      <a:pt x="326" y="584"/>
                      <a:pt x="244" y="475"/>
                      <a:pt x="217" y="434"/>
                    </a:cubicBezTo>
                    <a:cubicBezTo>
                      <a:pt x="190" y="394"/>
                      <a:pt x="1" y="82"/>
                      <a:pt x="109" y="27"/>
                    </a:cubicBezTo>
                    <a:cubicBezTo>
                      <a:pt x="190" y="0"/>
                      <a:pt x="353" y="231"/>
                      <a:pt x="407" y="298"/>
                    </a:cubicBezTo>
                    <a:lnTo>
                      <a:pt x="530" y="421"/>
                    </a:lnTo>
                    <a:cubicBezTo>
                      <a:pt x="665" y="556"/>
                      <a:pt x="786" y="651"/>
                      <a:pt x="963" y="732"/>
                    </a:cubicBezTo>
                    <a:cubicBezTo>
                      <a:pt x="976" y="732"/>
                      <a:pt x="1017" y="746"/>
                      <a:pt x="1017" y="746"/>
                    </a:cubicBezTo>
                    <a:lnTo>
                      <a:pt x="1030" y="746"/>
                    </a:lnTo>
                    <a:lnTo>
                      <a:pt x="1030" y="759"/>
                    </a:lnTo>
                    <a:cubicBezTo>
                      <a:pt x="1193" y="813"/>
                      <a:pt x="1328" y="827"/>
                      <a:pt x="1491" y="813"/>
                    </a:cubicBezTo>
                    <a:cubicBezTo>
                      <a:pt x="1586" y="813"/>
                      <a:pt x="1668" y="800"/>
                      <a:pt x="1762" y="773"/>
                    </a:cubicBezTo>
                    <a:cubicBezTo>
                      <a:pt x="1843" y="746"/>
                      <a:pt x="2114" y="624"/>
                      <a:pt x="2168" y="678"/>
                    </a:cubicBezTo>
                    <a:cubicBezTo>
                      <a:pt x="2250" y="786"/>
                      <a:pt x="1884" y="963"/>
                      <a:pt x="1830"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3"/>
              <p:cNvSpPr/>
              <p:nvPr/>
            </p:nvSpPr>
            <p:spPr>
              <a:xfrm>
                <a:off x="5956525" y="1837625"/>
                <a:ext cx="35950" cy="35925"/>
              </a:xfrm>
              <a:custGeom>
                <a:avLst/>
                <a:gdLst/>
                <a:ahLst/>
                <a:cxnLst/>
                <a:rect l="l" t="t" r="r" b="b"/>
                <a:pathLst>
                  <a:path w="1438" h="1437" extrusionOk="0">
                    <a:moveTo>
                      <a:pt x="718" y="1437"/>
                    </a:moveTo>
                    <a:cubicBezTo>
                      <a:pt x="1112" y="1437"/>
                      <a:pt x="1437" y="1112"/>
                      <a:pt x="1437" y="718"/>
                    </a:cubicBezTo>
                    <a:cubicBezTo>
                      <a:pt x="1437" y="326"/>
                      <a:pt x="1112" y="1"/>
                      <a:pt x="718" y="1"/>
                    </a:cubicBezTo>
                    <a:cubicBezTo>
                      <a:pt x="326" y="1"/>
                      <a:pt x="1" y="326"/>
                      <a:pt x="1" y="718"/>
                    </a:cubicBezTo>
                    <a:cubicBezTo>
                      <a:pt x="1" y="1112"/>
                      <a:pt x="326" y="1437"/>
                      <a:pt x="718"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3"/>
              <p:cNvSpPr/>
              <p:nvPr/>
            </p:nvSpPr>
            <p:spPr>
              <a:xfrm>
                <a:off x="5616450"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3"/>
              <p:cNvSpPr/>
              <p:nvPr/>
            </p:nvSpPr>
            <p:spPr>
              <a:xfrm>
                <a:off x="5931125" y="1937225"/>
                <a:ext cx="78600" cy="30500"/>
              </a:xfrm>
              <a:custGeom>
                <a:avLst/>
                <a:gdLst/>
                <a:ahLst/>
                <a:cxnLst/>
                <a:rect l="l" t="t" r="r" b="b"/>
                <a:pathLst>
                  <a:path w="3144" h="1220" extrusionOk="0">
                    <a:moveTo>
                      <a:pt x="1572" y="1220"/>
                    </a:moveTo>
                    <a:cubicBezTo>
                      <a:pt x="2439" y="1220"/>
                      <a:pt x="3144" y="949"/>
                      <a:pt x="3144" y="609"/>
                    </a:cubicBezTo>
                    <a:cubicBezTo>
                      <a:pt x="3144" y="271"/>
                      <a:pt x="2439" y="0"/>
                      <a:pt x="1572" y="0"/>
                    </a:cubicBezTo>
                    <a:cubicBezTo>
                      <a:pt x="705" y="0"/>
                      <a:pt x="0" y="271"/>
                      <a:pt x="0" y="609"/>
                    </a:cubicBezTo>
                    <a:cubicBezTo>
                      <a:pt x="0" y="949"/>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39" name="Google Shape;939;p33"/>
          <p:cNvSpPr/>
          <p:nvPr/>
        </p:nvSpPr>
        <p:spPr>
          <a:xfrm rot="20452125">
            <a:off x="1158240" y="292290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 name="Google Shape;940;p33"/>
          <p:cNvGrpSpPr/>
          <p:nvPr/>
        </p:nvGrpSpPr>
        <p:grpSpPr>
          <a:xfrm rot="20452125">
            <a:off x="1186815" y="2985770"/>
            <a:ext cx="107315" cy="36830"/>
            <a:chOff x="5593400" y="2441250"/>
            <a:chExt cx="463750" cy="159925"/>
          </a:xfrm>
        </p:grpSpPr>
        <p:sp>
          <p:nvSpPr>
            <p:cNvPr id="941" name="Google Shape;94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p33"/>
          <p:cNvSpPr/>
          <p:nvPr/>
        </p:nvSpPr>
        <p:spPr>
          <a:xfrm rot="1813784">
            <a:off x="2287270" y="368046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 name="Google Shape;956;p33"/>
          <p:cNvGrpSpPr/>
          <p:nvPr/>
        </p:nvGrpSpPr>
        <p:grpSpPr>
          <a:xfrm rot="1813784">
            <a:off x="2317750" y="3743325"/>
            <a:ext cx="107315" cy="36830"/>
            <a:chOff x="5593400" y="2441250"/>
            <a:chExt cx="463750" cy="159925"/>
          </a:xfrm>
        </p:grpSpPr>
        <p:sp>
          <p:nvSpPr>
            <p:cNvPr id="957" name="Google Shape;957;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 name="Google Shape;971;p33"/>
          <p:cNvSpPr/>
          <p:nvPr/>
        </p:nvSpPr>
        <p:spPr>
          <a:xfrm rot="20440845">
            <a:off x="6356350" y="664210"/>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 name="Google Shape;972;p33"/>
          <p:cNvGrpSpPr/>
          <p:nvPr/>
        </p:nvGrpSpPr>
        <p:grpSpPr>
          <a:xfrm rot="20440845">
            <a:off x="6385560" y="727710"/>
            <a:ext cx="107315" cy="36830"/>
            <a:chOff x="5593400" y="2441250"/>
            <a:chExt cx="463750" cy="159925"/>
          </a:xfrm>
        </p:grpSpPr>
        <p:sp>
          <p:nvSpPr>
            <p:cNvPr id="973" name="Google Shape;973;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 name="Google Shape;987;p33"/>
          <p:cNvSpPr/>
          <p:nvPr/>
        </p:nvSpPr>
        <p:spPr>
          <a:xfrm rot="2179222">
            <a:off x="7726680" y="195389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 name="Google Shape;988;p33"/>
          <p:cNvGrpSpPr/>
          <p:nvPr/>
        </p:nvGrpSpPr>
        <p:grpSpPr>
          <a:xfrm rot="2179222">
            <a:off x="7757160" y="2017395"/>
            <a:ext cx="107315" cy="36830"/>
            <a:chOff x="5593400" y="2441250"/>
            <a:chExt cx="463750" cy="159925"/>
          </a:xfrm>
        </p:grpSpPr>
        <p:sp>
          <p:nvSpPr>
            <p:cNvPr id="989" name="Google Shape;989;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 name="Google Shape;1003;p33"/>
          <p:cNvSpPr/>
          <p:nvPr/>
        </p:nvSpPr>
        <p:spPr>
          <a:xfrm rot="21326394">
            <a:off x="6356350" y="2105025"/>
            <a:ext cx="166370" cy="16637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 name="Google Shape;1004;p33"/>
          <p:cNvGrpSpPr/>
          <p:nvPr/>
        </p:nvGrpSpPr>
        <p:grpSpPr>
          <a:xfrm rot="21326394">
            <a:off x="6385560" y="2168525"/>
            <a:ext cx="107315" cy="36830"/>
            <a:chOff x="5593400" y="2441250"/>
            <a:chExt cx="463750" cy="159925"/>
          </a:xfrm>
        </p:grpSpPr>
        <p:sp>
          <p:nvSpPr>
            <p:cNvPr id="1005" name="Google Shape;1005;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 name="Google Shape;1018;p33"/>
          <p:cNvGrpSpPr/>
          <p:nvPr/>
        </p:nvGrpSpPr>
        <p:grpSpPr>
          <a:xfrm rot="-774445">
            <a:off x="965047" y="4403683"/>
            <a:ext cx="166573" cy="166573"/>
            <a:chOff x="2810757" y="1723146"/>
            <a:chExt cx="719700" cy="719700"/>
          </a:xfrm>
        </p:grpSpPr>
        <p:sp>
          <p:nvSpPr>
            <p:cNvPr id="1019" name="Google Shape;1019;p33"/>
            <p:cNvSpPr/>
            <p:nvPr/>
          </p:nvSpPr>
          <p:spPr>
            <a:xfrm>
              <a:off x="2810757" y="1723146"/>
              <a:ext cx="719700" cy="7197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 name="Google Shape;1020;p33"/>
            <p:cNvGrpSpPr/>
            <p:nvPr/>
          </p:nvGrpSpPr>
          <p:grpSpPr>
            <a:xfrm>
              <a:off x="2938725" y="1995263"/>
              <a:ext cx="463750" cy="159925"/>
              <a:chOff x="5593400" y="2441250"/>
              <a:chExt cx="463750" cy="159925"/>
            </a:xfrm>
          </p:grpSpPr>
          <p:sp>
            <p:nvSpPr>
              <p:cNvPr id="1021" name="Google Shape;1021;p33"/>
              <p:cNvSpPr/>
              <p:nvPr/>
            </p:nvSpPr>
            <p:spPr>
              <a:xfrm>
                <a:off x="5617450" y="2446325"/>
                <a:ext cx="100975" cy="100975"/>
              </a:xfrm>
              <a:custGeom>
                <a:avLst/>
                <a:gdLst/>
                <a:ahLst/>
                <a:cxnLst/>
                <a:rect l="l" t="t" r="r" b="b"/>
                <a:pathLst>
                  <a:path w="4039" h="4039" extrusionOk="0">
                    <a:moveTo>
                      <a:pt x="2020" y="4038"/>
                    </a:moveTo>
                    <a:cubicBezTo>
                      <a:pt x="3131" y="4038"/>
                      <a:pt x="4038" y="3131"/>
                      <a:pt x="4038" y="2020"/>
                    </a:cubicBezTo>
                    <a:cubicBezTo>
                      <a:pt x="4038" y="909"/>
                      <a:pt x="3131" y="0"/>
                      <a:pt x="2020" y="0"/>
                    </a:cubicBezTo>
                    <a:cubicBezTo>
                      <a:pt x="909" y="0"/>
                      <a:pt x="0" y="909"/>
                      <a:pt x="0" y="2020"/>
                    </a:cubicBezTo>
                    <a:cubicBezTo>
                      <a:pt x="0" y="3131"/>
                      <a:pt x="909" y="4038"/>
                      <a:pt x="2020"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3"/>
              <p:cNvSpPr/>
              <p:nvPr/>
            </p:nvSpPr>
            <p:spPr>
              <a:xfrm>
                <a:off x="5606275" y="2441250"/>
                <a:ext cx="48450" cy="25425"/>
              </a:xfrm>
              <a:custGeom>
                <a:avLst/>
                <a:gdLst/>
                <a:ahLst/>
                <a:cxnLst/>
                <a:rect l="l" t="t" r="r" b="b"/>
                <a:pathLst>
                  <a:path w="1938" h="1017" extrusionOk="0">
                    <a:moveTo>
                      <a:pt x="204" y="407"/>
                    </a:moveTo>
                    <a:cubicBezTo>
                      <a:pt x="245" y="489"/>
                      <a:pt x="299" y="556"/>
                      <a:pt x="366" y="624"/>
                    </a:cubicBezTo>
                    <a:cubicBezTo>
                      <a:pt x="489" y="760"/>
                      <a:pt x="624" y="868"/>
                      <a:pt x="800" y="935"/>
                    </a:cubicBezTo>
                    <a:lnTo>
                      <a:pt x="800" y="935"/>
                    </a:lnTo>
                    <a:lnTo>
                      <a:pt x="814" y="935"/>
                    </a:lnTo>
                    <a:lnTo>
                      <a:pt x="841" y="949"/>
                    </a:lnTo>
                    <a:cubicBezTo>
                      <a:pt x="1044" y="1016"/>
                      <a:pt x="1206" y="1016"/>
                      <a:pt x="1396" y="962"/>
                    </a:cubicBezTo>
                    <a:cubicBezTo>
                      <a:pt x="1477" y="935"/>
                      <a:pt x="1545" y="908"/>
                      <a:pt x="1613" y="868"/>
                    </a:cubicBezTo>
                    <a:cubicBezTo>
                      <a:pt x="1667" y="841"/>
                      <a:pt x="1938" y="637"/>
                      <a:pt x="1857" y="556"/>
                    </a:cubicBezTo>
                    <a:cubicBezTo>
                      <a:pt x="1802" y="489"/>
                      <a:pt x="1586" y="624"/>
                      <a:pt x="1504" y="664"/>
                    </a:cubicBezTo>
                    <a:cubicBezTo>
                      <a:pt x="1450" y="691"/>
                      <a:pt x="1396" y="705"/>
                      <a:pt x="1342" y="718"/>
                    </a:cubicBezTo>
                    <a:cubicBezTo>
                      <a:pt x="1193" y="745"/>
                      <a:pt x="1071" y="732"/>
                      <a:pt x="935" y="691"/>
                    </a:cubicBezTo>
                    <a:lnTo>
                      <a:pt x="908" y="678"/>
                    </a:lnTo>
                    <a:lnTo>
                      <a:pt x="908" y="678"/>
                    </a:lnTo>
                    <a:lnTo>
                      <a:pt x="895" y="678"/>
                    </a:lnTo>
                    <a:cubicBezTo>
                      <a:pt x="760" y="624"/>
                      <a:pt x="651" y="543"/>
                      <a:pt x="543" y="447"/>
                    </a:cubicBezTo>
                    <a:cubicBezTo>
                      <a:pt x="516" y="434"/>
                      <a:pt x="407" y="312"/>
                      <a:pt x="380" y="272"/>
                    </a:cubicBezTo>
                    <a:cubicBezTo>
                      <a:pt x="339" y="218"/>
                      <a:pt x="191" y="1"/>
                      <a:pt x="95" y="28"/>
                    </a:cubicBezTo>
                    <a:cubicBezTo>
                      <a:pt x="1" y="82"/>
                      <a:pt x="163" y="366"/>
                      <a:pt x="204"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3"/>
              <p:cNvSpPr/>
              <p:nvPr/>
            </p:nvSpPr>
            <p:spPr>
              <a:xfrm>
                <a:off x="5595450" y="2456475"/>
                <a:ext cx="58950" cy="19000"/>
              </a:xfrm>
              <a:custGeom>
                <a:avLst/>
                <a:gdLst/>
                <a:ahLst/>
                <a:cxnLst/>
                <a:rect l="l" t="t" r="r" b="b"/>
                <a:pathLst>
                  <a:path w="2358" h="760" extrusionOk="0">
                    <a:moveTo>
                      <a:pt x="338" y="476"/>
                    </a:moveTo>
                    <a:cubicBezTo>
                      <a:pt x="420" y="543"/>
                      <a:pt x="501" y="597"/>
                      <a:pt x="609" y="651"/>
                    </a:cubicBezTo>
                    <a:cubicBezTo>
                      <a:pt x="799" y="720"/>
                      <a:pt x="976" y="760"/>
                      <a:pt x="1179" y="760"/>
                    </a:cubicBezTo>
                    <a:lnTo>
                      <a:pt x="1193" y="760"/>
                    </a:lnTo>
                    <a:lnTo>
                      <a:pt x="1193" y="760"/>
                    </a:lnTo>
                    <a:cubicBezTo>
                      <a:pt x="1206" y="760"/>
                      <a:pt x="1260" y="747"/>
                      <a:pt x="1274" y="747"/>
                    </a:cubicBezTo>
                    <a:cubicBezTo>
                      <a:pt x="1504" y="720"/>
                      <a:pt x="1680" y="651"/>
                      <a:pt x="1870" y="543"/>
                    </a:cubicBezTo>
                    <a:cubicBezTo>
                      <a:pt x="1897" y="530"/>
                      <a:pt x="2006" y="449"/>
                      <a:pt x="2046" y="422"/>
                    </a:cubicBezTo>
                    <a:cubicBezTo>
                      <a:pt x="2087" y="380"/>
                      <a:pt x="2358" y="151"/>
                      <a:pt x="2262" y="69"/>
                    </a:cubicBezTo>
                    <a:cubicBezTo>
                      <a:pt x="2195" y="1"/>
                      <a:pt x="1978" y="191"/>
                      <a:pt x="1910" y="232"/>
                    </a:cubicBezTo>
                    <a:cubicBezTo>
                      <a:pt x="1856" y="259"/>
                      <a:pt x="1802" y="299"/>
                      <a:pt x="1748" y="326"/>
                    </a:cubicBezTo>
                    <a:cubicBezTo>
                      <a:pt x="1585" y="407"/>
                      <a:pt x="1436" y="462"/>
                      <a:pt x="1247" y="476"/>
                    </a:cubicBezTo>
                    <a:lnTo>
                      <a:pt x="1179" y="476"/>
                    </a:lnTo>
                    <a:lnTo>
                      <a:pt x="1179" y="489"/>
                    </a:lnTo>
                    <a:cubicBezTo>
                      <a:pt x="1179" y="476"/>
                      <a:pt x="1166" y="476"/>
                      <a:pt x="1166" y="476"/>
                    </a:cubicBezTo>
                    <a:cubicBezTo>
                      <a:pt x="1003" y="489"/>
                      <a:pt x="867" y="462"/>
                      <a:pt x="705" y="407"/>
                    </a:cubicBezTo>
                    <a:cubicBezTo>
                      <a:pt x="624" y="367"/>
                      <a:pt x="555" y="340"/>
                      <a:pt x="474" y="286"/>
                    </a:cubicBezTo>
                    <a:cubicBezTo>
                      <a:pt x="407" y="232"/>
                      <a:pt x="176" y="28"/>
                      <a:pt x="109" y="82"/>
                    </a:cubicBezTo>
                    <a:cubicBezTo>
                      <a:pt x="0" y="164"/>
                      <a:pt x="284" y="435"/>
                      <a:pt x="338"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3"/>
              <p:cNvSpPr/>
              <p:nvPr/>
            </p:nvSpPr>
            <p:spPr>
              <a:xfrm>
                <a:off x="5593400" y="2457175"/>
                <a:ext cx="56275" cy="27475"/>
              </a:xfrm>
              <a:custGeom>
                <a:avLst/>
                <a:gdLst/>
                <a:ahLst/>
                <a:cxnLst/>
                <a:rect l="l" t="t" r="r" b="b"/>
                <a:pathLst>
                  <a:path w="2251" h="1099" extrusionOk="0">
                    <a:moveTo>
                      <a:pt x="407" y="990"/>
                    </a:moveTo>
                    <a:cubicBezTo>
                      <a:pt x="516" y="1030"/>
                      <a:pt x="610" y="1057"/>
                      <a:pt x="733" y="1071"/>
                    </a:cubicBezTo>
                    <a:cubicBezTo>
                      <a:pt x="935" y="1098"/>
                      <a:pt x="1112" y="1084"/>
                      <a:pt x="1302" y="1017"/>
                    </a:cubicBezTo>
                    <a:cubicBezTo>
                      <a:pt x="1302" y="1017"/>
                      <a:pt x="1315" y="1017"/>
                      <a:pt x="1315" y="1003"/>
                    </a:cubicBezTo>
                    <a:lnTo>
                      <a:pt x="1315" y="1003"/>
                    </a:lnTo>
                    <a:cubicBezTo>
                      <a:pt x="1329" y="1003"/>
                      <a:pt x="1383" y="976"/>
                      <a:pt x="1383" y="976"/>
                    </a:cubicBezTo>
                    <a:cubicBezTo>
                      <a:pt x="1600" y="881"/>
                      <a:pt x="1748" y="773"/>
                      <a:pt x="1898" y="596"/>
                    </a:cubicBezTo>
                    <a:cubicBezTo>
                      <a:pt x="1925" y="583"/>
                      <a:pt x="2006" y="475"/>
                      <a:pt x="2033" y="434"/>
                    </a:cubicBezTo>
                    <a:cubicBezTo>
                      <a:pt x="2060" y="394"/>
                      <a:pt x="2250" y="81"/>
                      <a:pt x="2142" y="27"/>
                    </a:cubicBezTo>
                    <a:cubicBezTo>
                      <a:pt x="2060" y="0"/>
                      <a:pt x="1898" y="231"/>
                      <a:pt x="1844" y="298"/>
                    </a:cubicBezTo>
                    <a:lnTo>
                      <a:pt x="1721" y="421"/>
                    </a:lnTo>
                    <a:cubicBezTo>
                      <a:pt x="1586" y="556"/>
                      <a:pt x="1450" y="650"/>
                      <a:pt x="1275" y="732"/>
                    </a:cubicBezTo>
                    <a:cubicBezTo>
                      <a:pt x="1275" y="732"/>
                      <a:pt x="1233" y="746"/>
                      <a:pt x="1220" y="746"/>
                    </a:cubicBezTo>
                    <a:lnTo>
                      <a:pt x="1220" y="746"/>
                    </a:lnTo>
                    <a:cubicBezTo>
                      <a:pt x="1220" y="746"/>
                      <a:pt x="1206" y="746"/>
                      <a:pt x="1206" y="759"/>
                    </a:cubicBezTo>
                    <a:cubicBezTo>
                      <a:pt x="1058" y="813"/>
                      <a:pt x="922" y="827"/>
                      <a:pt x="760" y="813"/>
                    </a:cubicBezTo>
                    <a:cubicBezTo>
                      <a:pt x="651" y="813"/>
                      <a:pt x="583" y="800"/>
                      <a:pt x="489" y="773"/>
                    </a:cubicBezTo>
                    <a:cubicBezTo>
                      <a:pt x="407" y="746"/>
                      <a:pt x="122" y="623"/>
                      <a:pt x="82" y="678"/>
                    </a:cubicBezTo>
                    <a:cubicBezTo>
                      <a:pt x="1" y="786"/>
                      <a:pt x="353" y="963"/>
                      <a:pt x="407"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3"/>
              <p:cNvSpPr/>
              <p:nvPr/>
            </p:nvSpPr>
            <p:spPr>
              <a:xfrm>
                <a:off x="564590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3"/>
              <p:cNvSpPr/>
              <p:nvPr/>
            </p:nvSpPr>
            <p:spPr>
              <a:xfrm>
                <a:off x="5932150" y="2446325"/>
                <a:ext cx="100975" cy="100975"/>
              </a:xfrm>
              <a:custGeom>
                <a:avLst/>
                <a:gdLst/>
                <a:ahLst/>
                <a:cxnLst/>
                <a:rect l="l" t="t" r="r" b="b"/>
                <a:pathLst>
                  <a:path w="4039" h="4039" extrusionOk="0">
                    <a:moveTo>
                      <a:pt x="2019" y="4038"/>
                    </a:moveTo>
                    <a:cubicBezTo>
                      <a:pt x="3130" y="4038"/>
                      <a:pt x="4038" y="3131"/>
                      <a:pt x="4038" y="2020"/>
                    </a:cubicBezTo>
                    <a:cubicBezTo>
                      <a:pt x="4038" y="909"/>
                      <a:pt x="3130" y="0"/>
                      <a:pt x="2019" y="0"/>
                    </a:cubicBezTo>
                    <a:cubicBezTo>
                      <a:pt x="908" y="0"/>
                      <a:pt x="0" y="909"/>
                      <a:pt x="0" y="2020"/>
                    </a:cubicBezTo>
                    <a:cubicBezTo>
                      <a:pt x="0" y="3131"/>
                      <a:pt x="908" y="4038"/>
                      <a:pt x="2019" y="4038"/>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3"/>
              <p:cNvSpPr/>
              <p:nvPr/>
            </p:nvSpPr>
            <p:spPr>
              <a:xfrm>
                <a:off x="5995825" y="2441250"/>
                <a:ext cx="48450" cy="25425"/>
              </a:xfrm>
              <a:custGeom>
                <a:avLst/>
                <a:gdLst/>
                <a:ahLst/>
                <a:cxnLst/>
                <a:rect l="l" t="t" r="r" b="b"/>
                <a:pathLst>
                  <a:path w="1938" h="1017" extrusionOk="0">
                    <a:moveTo>
                      <a:pt x="1735" y="407"/>
                    </a:moveTo>
                    <a:cubicBezTo>
                      <a:pt x="1694" y="489"/>
                      <a:pt x="1640" y="556"/>
                      <a:pt x="1572" y="624"/>
                    </a:cubicBezTo>
                    <a:cubicBezTo>
                      <a:pt x="1450" y="760"/>
                      <a:pt x="1314" y="868"/>
                      <a:pt x="1139" y="935"/>
                    </a:cubicBezTo>
                    <a:lnTo>
                      <a:pt x="1139" y="935"/>
                    </a:lnTo>
                    <a:lnTo>
                      <a:pt x="1125" y="935"/>
                    </a:lnTo>
                    <a:lnTo>
                      <a:pt x="1098" y="949"/>
                    </a:lnTo>
                    <a:cubicBezTo>
                      <a:pt x="895" y="1016"/>
                      <a:pt x="732" y="1016"/>
                      <a:pt x="543" y="962"/>
                    </a:cubicBezTo>
                    <a:cubicBezTo>
                      <a:pt x="461" y="935"/>
                      <a:pt x="393" y="908"/>
                      <a:pt x="326" y="868"/>
                    </a:cubicBezTo>
                    <a:cubicBezTo>
                      <a:pt x="272" y="841"/>
                      <a:pt x="1" y="637"/>
                      <a:pt x="82" y="556"/>
                    </a:cubicBezTo>
                    <a:cubicBezTo>
                      <a:pt x="136" y="489"/>
                      <a:pt x="353" y="624"/>
                      <a:pt x="434" y="664"/>
                    </a:cubicBezTo>
                    <a:cubicBezTo>
                      <a:pt x="488" y="691"/>
                      <a:pt x="543" y="705"/>
                      <a:pt x="597" y="718"/>
                    </a:cubicBezTo>
                    <a:cubicBezTo>
                      <a:pt x="745" y="745"/>
                      <a:pt x="868" y="732"/>
                      <a:pt x="1003" y="691"/>
                    </a:cubicBezTo>
                    <a:lnTo>
                      <a:pt x="1030" y="678"/>
                    </a:lnTo>
                    <a:lnTo>
                      <a:pt x="1030" y="678"/>
                    </a:lnTo>
                    <a:lnTo>
                      <a:pt x="1043" y="678"/>
                    </a:lnTo>
                    <a:cubicBezTo>
                      <a:pt x="1179" y="624"/>
                      <a:pt x="1287" y="543"/>
                      <a:pt x="1396" y="447"/>
                    </a:cubicBezTo>
                    <a:cubicBezTo>
                      <a:pt x="1423" y="434"/>
                      <a:pt x="1531" y="312"/>
                      <a:pt x="1558" y="272"/>
                    </a:cubicBezTo>
                    <a:cubicBezTo>
                      <a:pt x="1599" y="218"/>
                      <a:pt x="1748" y="1"/>
                      <a:pt x="1843" y="28"/>
                    </a:cubicBezTo>
                    <a:cubicBezTo>
                      <a:pt x="1938" y="82"/>
                      <a:pt x="1775" y="366"/>
                      <a:pt x="1735" y="407"/>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3"/>
              <p:cNvSpPr/>
              <p:nvPr/>
            </p:nvSpPr>
            <p:spPr>
              <a:xfrm>
                <a:off x="5996150" y="2456475"/>
                <a:ext cx="58975" cy="19000"/>
              </a:xfrm>
              <a:custGeom>
                <a:avLst/>
                <a:gdLst/>
                <a:ahLst/>
                <a:cxnLst/>
                <a:rect l="l" t="t" r="r" b="b"/>
                <a:pathLst>
                  <a:path w="2359" h="760" extrusionOk="0">
                    <a:moveTo>
                      <a:pt x="2020" y="476"/>
                    </a:moveTo>
                    <a:cubicBezTo>
                      <a:pt x="1939" y="543"/>
                      <a:pt x="1857" y="597"/>
                      <a:pt x="1749" y="651"/>
                    </a:cubicBezTo>
                    <a:cubicBezTo>
                      <a:pt x="1559" y="720"/>
                      <a:pt x="1383" y="760"/>
                      <a:pt x="1180" y="760"/>
                    </a:cubicBezTo>
                    <a:lnTo>
                      <a:pt x="1166" y="760"/>
                    </a:lnTo>
                    <a:lnTo>
                      <a:pt x="1166" y="760"/>
                    </a:lnTo>
                    <a:cubicBezTo>
                      <a:pt x="1153" y="760"/>
                      <a:pt x="1099" y="747"/>
                      <a:pt x="1085" y="747"/>
                    </a:cubicBezTo>
                    <a:cubicBezTo>
                      <a:pt x="855" y="720"/>
                      <a:pt x="678" y="651"/>
                      <a:pt x="488" y="543"/>
                    </a:cubicBezTo>
                    <a:cubicBezTo>
                      <a:pt x="461" y="530"/>
                      <a:pt x="353" y="449"/>
                      <a:pt x="313" y="422"/>
                    </a:cubicBezTo>
                    <a:cubicBezTo>
                      <a:pt x="272" y="380"/>
                      <a:pt x="1" y="151"/>
                      <a:pt x="96" y="69"/>
                    </a:cubicBezTo>
                    <a:cubicBezTo>
                      <a:pt x="163" y="1"/>
                      <a:pt x="380" y="191"/>
                      <a:pt x="448" y="232"/>
                    </a:cubicBezTo>
                    <a:cubicBezTo>
                      <a:pt x="503" y="259"/>
                      <a:pt x="557" y="299"/>
                      <a:pt x="611" y="326"/>
                    </a:cubicBezTo>
                    <a:cubicBezTo>
                      <a:pt x="774" y="407"/>
                      <a:pt x="922" y="462"/>
                      <a:pt x="1112" y="476"/>
                    </a:cubicBezTo>
                    <a:lnTo>
                      <a:pt x="1180" y="476"/>
                    </a:lnTo>
                    <a:lnTo>
                      <a:pt x="1180" y="489"/>
                    </a:lnTo>
                    <a:cubicBezTo>
                      <a:pt x="1180" y="476"/>
                      <a:pt x="1193" y="476"/>
                      <a:pt x="1193" y="476"/>
                    </a:cubicBezTo>
                    <a:cubicBezTo>
                      <a:pt x="1356" y="489"/>
                      <a:pt x="1491" y="462"/>
                      <a:pt x="1641" y="407"/>
                    </a:cubicBezTo>
                    <a:cubicBezTo>
                      <a:pt x="1735" y="367"/>
                      <a:pt x="1803" y="340"/>
                      <a:pt x="1885" y="286"/>
                    </a:cubicBezTo>
                    <a:cubicBezTo>
                      <a:pt x="1952" y="232"/>
                      <a:pt x="2183" y="28"/>
                      <a:pt x="2250" y="82"/>
                    </a:cubicBezTo>
                    <a:cubicBezTo>
                      <a:pt x="2358" y="164"/>
                      <a:pt x="2074" y="435"/>
                      <a:pt x="2020" y="476"/>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3"/>
              <p:cNvSpPr/>
              <p:nvPr/>
            </p:nvSpPr>
            <p:spPr>
              <a:xfrm>
                <a:off x="6000900" y="2457175"/>
                <a:ext cx="56250" cy="27475"/>
              </a:xfrm>
              <a:custGeom>
                <a:avLst/>
                <a:gdLst/>
                <a:ahLst/>
                <a:cxnLst/>
                <a:rect l="l" t="t" r="r" b="b"/>
                <a:pathLst>
                  <a:path w="2250" h="1099" extrusionOk="0">
                    <a:moveTo>
                      <a:pt x="1843" y="990"/>
                    </a:moveTo>
                    <a:cubicBezTo>
                      <a:pt x="1735" y="1030"/>
                      <a:pt x="1640" y="1057"/>
                      <a:pt x="1518" y="1071"/>
                    </a:cubicBezTo>
                    <a:cubicBezTo>
                      <a:pt x="1315" y="1098"/>
                      <a:pt x="1138" y="1084"/>
                      <a:pt x="949" y="1017"/>
                    </a:cubicBezTo>
                    <a:cubicBezTo>
                      <a:pt x="949" y="1017"/>
                      <a:pt x="936" y="1017"/>
                      <a:pt x="936" y="1003"/>
                    </a:cubicBezTo>
                    <a:lnTo>
                      <a:pt x="936" y="1003"/>
                    </a:lnTo>
                    <a:cubicBezTo>
                      <a:pt x="922" y="1003"/>
                      <a:pt x="868" y="976"/>
                      <a:pt x="868" y="976"/>
                    </a:cubicBezTo>
                    <a:cubicBezTo>
                      <a:pt x="651" y="881"/>
                      <a:pt x="502" y="773"/>
                      <a:pt x="353" y="596"/>
                    </a:cubicBezTo>
                    <a:cubicBezTo>
                      <a:pt x="326" y="583"/>
                      <a:pt x="244" y="475"/>
                      <a:pt x="217" y="434"/>
                    </a:cubicBezTo>
                    <a:cubicBezTo>
                      <a:pt x="190" y="394"/>
                      <a:pt x="0" y="81"/>
                      <a:pt x="109" y="27"/>
                    </a:cubicBezTo>
                    <a:cubicBezTo>
                      <a:pt x="190" y="0"/>
                      <a:pt x="353" y="231"/>
                      <a:pt x="407" y="298"/>
                    </a:cubicBezTo>
                    <a:lnTo>
                      <a:pt x="529" y="421"/>
                    </a:lnTo>
                    <a:cubicBezTo>
                      <a:pt x="665" y="556"/>
                      <a:pt x="800" y="650"/>
                      <a:pt x="976" y="732"/>
                    </a:cubicBezTo>
                    <a:cubicBezTo>
                      <a:pt x="976" y="732"/>
                      <a:pt x="1017" y="746"/>
                      <a:pt x="1030" y="746"/>
                    </a:cubicBezTo>
                    <a:lnTo>
                      <a:pt x="1030" y="746"/>
                    </a:lnTo>
                    <a:lnTo>
                      <a:pt x="1044" y="759"/>
                    </a:lnTo>
                    <a:cubicBezTo>
                      <a:pt x="1193" y="813"/>
                      <a:pt x="1328" y="827"/>
                      <a:pt x="1491" y="813"/>
                    </a:cubicBezTo>
                    <a:cubicBezTo>
                      <a:pt x="1599" y="813"/>
                      <a:pt x="1667" y="800"/>
                      <a:pt x="1762" y="773"/>
                    </a:cubicBezTo>
                    <a:cubicBezTo>
                      <a:pt x="1843" y="746"/>
                      <a:pt x="2128" y="623"/>
                      <a:pt x="2168" y="678"/>
                    </a:cubicBezTo>
                    <a:cubicBezTo>
                      <a:pt x="2250" y="786"/>
                      <a:pt x="1897" y="963"/>
                      <a:pt x="1843" y="99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3"/>
              <p:cNvSpPr/>
              <p:nvPr/>
            </p:nvSpPr>
            <p:spPr>
              <a:xfrm>
                <a:off x="5969050" y="2458875"/>
                <a:ext cx="35600" cy="35925"/>
              </a:xfrm>
              <a:custGeom>
                <a:avLst/>
                <a:gdLst/>
                <a:ahLst/>
                <a:cxnLst/>
                <a:rect l="l" t="t" r="r" b="b"/>
                <a:pathLst>
                  <a:path w="1424" h="1437" extrusionOk="0">
                    <a:moveTo>
                      <a:pt x="705" y="1437"/>
                    </a:moveTo>
                    <a:cubicBezTo>
                      <a:pt x="1112" y="1437"/>
                      <a:pt x="1424" y="1111"/>
                      <a:pt x="1424" y="718"/>
                    </a:cubicBezTo>
                    <a:cubicBezTo>
                      <a:pt x="1424" y="326"/>
                      <a:pt x="1112" y="0"/>
                      <a:pt x="705" y="0"/>
                    </a:cubicBezTo>
                    <a:cubicBezTo>
                      <a:pt x="313" y="0"/>
                      <a:pt x="1" y="326"/>
                      <a:pt x="1" y="718"/>
                    </a:cubicBezTo>
                    <a:cubicBezTo>
                      <a:pt x="1" y="1111"/>
                      <a:pt x="313" y="1437"/>
                      <a:pt x="705" y="143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3"/>
              <p:cNvSpPr/>
              <p:nvPr/>
            </p:nvSpPr>
            <p:spPr>
              <a:xfrm>
                <a:off x="5628650" y="2570650"/>
                <a:ext cx="78600" cy="30525"/>
              </a:xfrm>
              <a:custGeom>
                <a:avLst/>
                <a:gdLst/>
                <a:ahLst/>
                <a:cxnLst/>
                <a:rect l="l" t="t" r="r" b="b"/>
                <a:pathLst>
                  <a:path w="3144" h="1221" extrusionOk="0">
                    <a:moveTo>
                      <a:pt x="1572" y="1220"/>
                    </a:moveTo>
                    <a:cubicBezTo>
                      <a:pt x="2439" y="1220"/>
                      <a:pt x="3144" y="935"/>
                      <a:pt x="3144" y="610"/>
                    </a:cubicBezTo>
                    <a:cubicBezTo>
                      <a:pt x="3144" y="272"/>
                      <a:pt x="2439" y="1"/>
                      <a:pt x="1572" y="1"/>
                    </a:cubicBezTo>
                    <a:cubicBezTo>
                      <a:pt x="705" y="1"/>
                      <a:pt x="0" y="272"/>
                      <a:pt x="0" y="610"/>
                    </a:cubicBezTo>
                    <a:cubicBezTo>
                      <a:pt x="0" y="935"/>
                      <a:pt x="705" y="1220"/>
                      <a:pt x="1572"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3"/>
              <p:cNvSpPr/>
              <p:nvPr/>
            </p:nvSpPr>
            <p:spPr>
              <a:xfrm>
                <a:off x="5943300" y="2570650"/>
                <a:ext cx="78625" cy="30525"/>
              </a:xfrm>
              <a:custGeom>
                <a:avLst/>
                <a:gdLst/>
                <a:ahLst/>
                <a:cxnLst/>
                <a:rect l="l" t="t" r="r" b="b"/>
                <a:pathLst>
                  <a:path w="3145" h="1221" extrusionOk="0">
                    <a:moveTo>
                      <a:pt x="1573" y="1220"/>
                    </a:moveTo>
                    <a:cubicBezTo>
                      <a:pt x="2440" y="1220"/>
                      <a:pt x="3144" y="935"/>
                      <a:pt x="3144" y="610"/>
                    </a:cubicBezTo>
                    <a:cubicBezTo>
                      <a:pt x="3144" y="272"/>
                      <a:pt x="2440" y="1"/>
                      <a:pt x="1573" y="1"/>
                    </a:cubicBezTo>
                    <a:cubicBezTo>
                      <a:pt x="706" y="1"/>
                      <a:pt x="1" y="272"/>
                      <a:pt x="1" y="610"/>
                    </a:cubicBezTo>
                    <a:cubicBezTo>
                      <a:pt x="1" y="935"/>
                      <a:pt x="706" y="1220"/>
                      <a:pt x="1573" y="1220"/>
                    </a:cubicBezTo>
                    <a:close/>
                  </a:path>
                </a:pathLst>
              </a:custGeom>
              <a:solidFill>
                <a:srgbClr val="F58C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3"/>
              <p:cNvSpPr/>
              <p:nvPr/>
            </p:nvSpPr>
            <p:spPr>
              <a:xfrm>
                <a:off x="5752275" y="2515775"/>
                <a:ext cx="143650" cy="43700"/>
              </a:xfrm>
              <a:custGeom>
                <a:avLst/>
                <a:gdLst/>
                <a:ahLst/>
                <a:cxnLst/>
                <a:rect l="l" t="t" r="r" b="b"/>
                <a:pathLst>
                  <a:path w="5746" h="1748" extrusionOk="0">
                    <a:moveTo>
                      <a:pt x="2670" y="203"/>
                    </a:moveTo>
                    <a:cubicBezTo>
                      <a:pt x="2670" y="95"/>
                      <a:pt x="2751" y="1"/>
                      <a:pt x="2873" y="1"/>
                    </a:cubicBezTo>
                    <a:cubicBezTo>
                      <a:pt x="2981" y="1"/>
                      <a:pt x="3076" y="95"/>
                      <a:pt x="3076" y="203"/>
                    </a:cubicBezTo>
                    <a:cubicBezTo>
                      <a:pt x="3076" y="516"/>
                      <a:pt x="3198" y="800"/>
                      <a:pt x="3402" y="1003"/>
                    </a:cubicBezTo>
                    <a:cubicBezTo>
                      <a:pt x="3618" y="1206"/>
                      <a:pt x="3889" y="1328"/>
                      <a:pt x="4200" y="1328"/>
                    </a:cubicBezTo>
                    <a:cubicBezTo>
                      <a:pt x="4513" y="1328"/>
                      <a:pt x="4797" y="1206"/>
                      <a:pt x="5000" y="1003"/>
                    </a:cubicBezTo>
                    <a:cubicBezTo>
                      <a:pt x="5203" y="800"/>
                      <a:pt x="5339" y="516"/>
                      <a:pt x="5339" y="203"/>
                    </a:cubicBezTo>
                    <a:cubicBezTo>
                      <a:pt x="5339" y="95"/>
                      <a:pt x="5420" y="1"/>
                      <a:pt x="5542" y="1"/>
                    </a:cubicBezTo>
                    <a:cubicBezTo>
                      <a:pt x="5651" y="1"/>
                      <a:pt x="5745" y="95"/>
                      <a:pt x="5745" y="203"/>
                    </a:cubicBezTo>
                    <a:cubicBezTo>
                      <a:pt x="5745" y="637"/>
                      <a:pt x="5569" y="1016"/>
                      <a:pt x="5298" y="1301"/>
                    </a:cubicBezTo>
                    <a:cubicBezTo>
                      <a:pt x="5013" y="1572"/>
                      <a:pt x="4634" y="1748"/>
                      <a:pt x="4200" y="1748"/>
                    </a:cubicBezTo>
                    <a:cubicBezTo>
                      <a:pt x="3781" y="1748"/>
                      <a:pt x="3387" y="1572"/>
                      <a:pt x="3116" y="1301"/>
                    </a:cubicBezTo>
                    <a:cubicBezTo>
                      <a:pt x="3022" y="1206"/>
                      <a:pt x="2941" y="1098"/>
                      <a:pt x="2873" y="976"/>
                    </a:cubicBezTo>
                    <a:cubicBezTo>
                      <a:pt x="2805" y="1098"/>
                      <a:pt x="2724" y="1206"/>
                      <a:pt x="2629" y="1301"/>
                    </a:cubicBezTo>
                    <a:cubicBezTo>
                      <a:pt x="2345" y="1572"/>
                      <a:pt x="1965" y="1748"/>
                      <a:pt x="1532" y="1748"/>
                    </a:cubicBezTo>
                    <a:cubicBezTo>
                      <a:pt x="1111" y="1748"/>
                      <a:pt x="732" y="1572"/>
                      <a:pt x="448" y="1301"/>
                    </a:cubicBezTo>
                    <a:cubicBezTo>
                      <a:pt x="163" y="1016"/>
                      <a:pt x="0" y="637"/>
                      <a:pt x="0" y="203"/>
                    </a:cubicBezTo>
                    <a:cubicBezTo>
                      <a:pt x="0" y="95"/>
                      <a:pt x="95" y="1"/>
                      <a:pt x="204" y="1"/>
                    </a:cubicBezTo>
                    <a:cubicBezTo>
                      <a:pt x="312" y="1"/>
                      <a:pt x="407" y="95"/>
                      <a:pt x="407" y="203"/>
                    </a:cubicBezTo>
                    <a:cubicBezTo>
                      <a:pt x="407" y="516"/>
                      <a:pt x="542" y="800"/>
                      <a:pt x="746" y="1003"/>
                    </a:cubicBezTo>
                    <a:cubicBezTo>
                      <a:pt x="949" y="1206"/>
                      <a:pt x="1220" y="1328"/>
                      <a:pt x="1532" y="1328"/>
                    </a:cubicBezTo>
                    <a:cubicBezTo>
                      <a:pt x="1843" y="1328"/>
                      <a:pt x="2128" y="1206"/>
                      <a:pt x="2331" y="1003"/>
                    </a:cubicBezTo>
                    <a:cubicBezTo>
                      <a:pt x="2534" y="800"/>
                      <a:pt x="2670" y="516"/>
                      <a:pt x="2670" y="203"/>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07" name="Google Shape;807;p33"/>
          <p:cNvSpPr txBox="1">
            <a:spLocks noGrp="1"/>
          </p:cNvSpPr>
          <p:nvPr>
            <p:ph type="title"/>
          </p:nvPr>
        </p:nvSpPr>
        <p:spPr>
          <a:xfrm>
            <a:off x="2769825" y="2244225"/>
            <a:ext cx="3452100" cy="743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t>Types</a:t>
            </a:r>
          </a:p>
        </p:txBody>
      </p:sp>
      <p:sp>
        <p:nvSpPr>
          <p:cNvPr id="802" name="Google Shape;802;p32"/>
          <p:cNvSpPr/>
          <p:nvPr/>
        </p:nvSpPr>
        <p:spPr>
          <a:xfrm>
            <a:off x="3623785" y="219066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
        <p:nvSpPr>
          <p:cNvPr id="2" name="Google Shape;692;p32"/>
          <p:cNvSpPr txBox="1"/>
          <p:nvPr/>
        </p:nvSpPr>
        <p:spPr>
          <a:xfrm>
            <a:off x="122639" y="4714462"/>
            <a:ext cx="6923869"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dirty="0"/>
              <a:t>https://byjus.com/jee/semiconductors/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8"/>
        <p:cNvGrpSpPr/>
        <p:nvPr/>
      </p:nvGrpSpPr>
      <p:grpSpPr>
        <a:xfrm>
          <a:off x="0" y="0"/>
          <a:ext cx="0" cy="0"/>
          <a:chOff x="0" y="0"/>
          <a:chExt cx="0" cy="0"/>
        </a:xfrm>
      </p:grpSpPr>
      <p:sp>
        <p:nvSpPr>
          <p:cNvPr id="1109" name="Google Shape;110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Definition </a:t>
            </a:r>
            <a:r>
              <a:rPr lang="en-GB">
                <a:solidFill>
                  <a:schemeClr val="dk2"/>
                </a:solidFill>
              </a:rPr>
              <a:t>of concepts</a:t>
            </a:r>
            <a:endParaRPr>
              <a:solidFill>
                <a:schemeClr val="dk2"/>
              </a:solidFill>
            </a:endParaRPr>
          </a:p>
        </p:txBody>
      </p:sp>
      <p:sp>
        <p:nvSpPr>
          <p:cNvPr id="1110" name="Google Shape;1110;p35"/>
          <p:cNvSpPr txBox="1">
            <a:spLocks noGrp="1"/>
          </p:cNvSpPr>
          <p:nvPr>
            <p:ph type="subTitle" idx="1"/>
          </p:nvPr>
        </p:nvSpPr>
        <p:spPr>
          <a:xfrm>
            <a:off x="1495375" y="3507025"/>
            <a:ext cx="2709300" cy="1012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dirty="0"/>
              <a:t>A pure form of semi-conductor with no impurities is called an Intrinsic Semi-Conductor</a:t>
            </a:r>
          </a:p>
        </p:txBody>
      </p:sp>
      <p:sp>
        <p:nvSpPr>
          <p:cNvPr id="1111" name="Google Shape;1111;p35"/>
          <p:cNvSpPr txBox="1">
            <a:spLocks noGrp="1"/>
          </p:cNvSpPr>
          <p:nvPr>
            <p:ph type="subTitle" idx="2"/>
          </p:nvPr>
        </p:nvSpPr>
        <p:spPr>
          <a:xfrm>
            <a:off x="1495375" y="3092332"/>
            <a:ext cx="27093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sz="2400"/>
              <a:t>Intrinsic</a:t>
            </a:r>
          </a:p>
        </p:txBody>
      </p:sp>
      <p:sp>
        <p:nvSpPr>
          <p:cNvPr id="1112" name="Google Shape;1112;p35"/>
          <p:cNvSpPr txBox="1">
            <a:spLocks noGrp="1"/>
          </p:cNvSpPr>
          <p:nvPr>
            <p:ph type="subTitle" idx="3"/>
          </p:nvPr>
        </p:nvSpPr>
        <p:spPr>
          <a:xfrm>
            <a:off x="4908929" y="3507105"/>
            <a:ext cx="2828290" cy="101219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An impure form of semi-conductor which contains various impurities is called an Extrinsic Semi-Conductor</a:t>
            </a:r>
          </a:p>
        </p:txBody>
      </p:sp>
      <p:sp>
        <p:nvSpPr>
          <p:cNvPr id="1113" name="Google Shape;1113;p35"/>
          <p:cNvSpPr txBox="1">
            <a:spLocks noGrp="1"/>
          </p:cNvSpPr>
          <p:nvPr>
            <p:ph type="subTitle" idx="4"/>
          </p:nvPr>
        </p:nvSpPr>
        <p:spPr>
          <a:xfrm>
            <a:off x="4939338" y="3092332"/>
            <a:ext cx="27093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sz="2400" dirty="0"/>
              <a:t>Extrinsic</a:t>
            </a:r>
          </a:p>
        </p:txBody>
      </p:sp>
      <p:sp>
        <p:nvSpPr>
          <p:cNvPr id="1114" name="Google Shape;1114;p35"/>
          <p:cNvSpPr/>
          <p:nvPr/>
        </p:nvSpPr>
        <p:spPr>
          <a:xfrm>
            <a:off x="5754440" y="1630952"/>
            <a:ext cx="1079100" cy="1079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5"/>
          <p:cNvSpPr/>
          <p:nvPr/>
        </p:nvSpPr>
        <p:spPr>
          <a:xfrm>
            <a:off x="2310475" y="1630950"/>
            <a:ext cx="1079100" cy="1079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 name="Google Shape;1116;p35"/>
          <p:cNvGrpSpPr/>
          <p:nvPr/>
        </p:nvGrpSpPr>
        <p:grpSpPr>
          <a:xfrm>
            <a:off x="6084622" y="1972480"/>
            <a:ext cx="416758" cy="416758"/>
            <a:chOff x="7103463" y="2048975"/>
            <a:chExt cx="350600" cy="350600"/>
          </a:xfrm>
        </p:grpSpPr>
        <p:sp>
          <p:nvSpPr>
            <p:cNvPr id="1117" name="Google Shape;1117;p35"/>
            <p:cNvSpPr/>
            <p:nvPr/>
          </p:nvSpPr>
          <p:spPr>
            <a:xfrm>
              <a:off x="7103463" y="2048975"/>
              <a:ext cx="350600" cy="350600"/>
            </a:xfrm>
            <a:custGeom>
              <a:avLst/>
              <a:gdLst/>
              <a:ahLst/>
              <a:cxnLst/>
              <a:rect l="l" t="t" r="r" b="b"/>
              <a:pathLst>
                <a:path w="14024" h="14024" extrusionOk="0">
                  <a:moveTo>
                    <a:pt x="12154" y="407"/>
                  </a:moveTo>
                  <a:lnTo>
                    <a:pt x="12154" y="1504"/>
                  </a:lnTo>
                  <a:lnTo>
                    <a:pt x="11870" y="1504"/>
                  </a:lnTo>
                  <a:lnTo>
                    <a:pt x="11870" y="895"/>
                  </a:lnTo>
                  <a:cubicBezTo>
                    <a:pt x="11870" y="772"/>
                    <a:pt x="11788" y="691"/>
                    <a:pt x="11666" y="691"/>
                  </a:cubicBezTo>
                  <a:lnTo>
                    <a:pt x="10609" y="691"/>
                  </a:lnTo>
                  <a:cubicBezTo>
                    <a:pt x="10488" y="691"/>
                    <a:pt x="10392" y="772"/>
                    <a:pt x="10392" y="895"/>
                  </a:cubicBezTo>
                  <a:cubicBezTo>
                    <a:pt x="10392" y="1003"/>
                    <a:pt x="10488" y="1097"/>
                    <a:pt x="10609" y="1097"/>
                  </a:cubicBezTo>
                  <a:lnTo>
                    <a:pt x="11463" y="1097"/>
                  </a:lnTo>
                  <a:lnTo>
                    <a:pt x="11463" y="1504"/>
                  </a:lnTo>
                  <a:lnTo>
                    <a:pt x="11192" y="1504"/>
                  </a:lnTo>
                  <a:cubicBezTo>
                    <a:pt x="11084" y="1504"/>
                    <a:pt x="10989" y="1599"/>
                    <a:pt x="10989" y="1721"/>
                  </a:cubicBezTo>
                  <a:lnTo>
                    <a:pt x="10989" y="2154"/>
                  </a:lnTo>
                  <a:lnTo>
                    <a:pt x="10217" y="2154"/>
                  </a:lnTo>
                  <a:cubicBezTo>
                    <a:pt x="10203" y="1992"/>
                    <a:pt x="10067" y="1870"/>
                    <a:pt x="9892" y="1870"/>
                  </a:cubicBezTo>
                  <a:lnTo>
                    <a:pt x="4133" y="1870"/>
                  </a:lnTo>
                  <a:cubicBezTo>
                    <a:pt x="3970" y="1870"/>
                    <a:pt x="3834" y="1992"/>
                    <a:pt x="3821" y="2154"/>
                  </a:cubicBezTo>
                  <a:lnTo>
                    <a:pt x="3036" y="2154"/>
                  </a:lnTo>
                  <a:lnTo>
                    <a:pt x="3036" y="1721"/>
                  </a:lnTo>
                  <a:cubicBezTo>
                    <a:pt x="3036" y="1599"/>
                    <a:pt x="2940" y="1504"/>
                    <a:pt x="2832" y="1504"/>
                  </a:cubicBezTo>
                  <a:lnTo>
                    <a:pt x="2575" y="1504"/>
                  </a:lnTo>
                  <a:lnTo>
                    <a:pt x="2575" y="1097"/>
                  </a:lnTo>
                  <a:lnTo>
                    <a:pt x="9648" y="1097"/>
                  </a:lnTo>
                  <a:cubicBezTo>
                    <a:pt x="9756" y="1097"/>
                    <a:pt x="9850" y="1003"/>
                    <a:pt x="9850" y="895"/>
                  </a:cubicBezTo>
                  <a:cubicBezTo>
                    <a:pt x="9850" y="772"/>
                    <a:pt x="9756" y="691"/>
                    <a:pt x="9648" y="691"/>
                  </a:cubicBezTo>
                  <a:lnTo>
                    <a:pt x="2358" y="691"/>
                  </a:lnTo>
                  <a:cubicBezTo>
                    <a:pt x="2250" y="691"/>
                    <a:pt x="2154" y="772"/>
                    <a:pt x="2154" y="895"/>
                  </a:cubicBezTo>
                  <a:lnTo>
                    <a:pt x="2154" y="1504"/>
                  </a:lnTo>
                  <a:lnTo>
                    <a:pt x="1883" y="1504"/>
                  </a:lnTo>
                  <a:lnTo>
                    <a:pt x="1883" y="407"/>
                  </a:lnTo>
                  <a:close/>
                  <a:moveTo>
                    <a:pt x="1938" y="1924"/>
                  </a:moveTo>
                  <a:lnTo>
                    <a:pt x="1938" y="2873"/>
                  </a:lnTo>
                  <a:lnTo>
                    <a:pt x="1654" y="2873"/>
                  </a:lnTo>
                  <a:lnTo>
                    <a:pt x="1654" y="1924"/>
                  </a:lnTo>
                  <a:close/>
                  <a:moveTo>
                    <a:pt x="2629" y="1924"/>
                  </a:moveTo>
                  <a:lnTo>
                    <a:pt x="2629" y="2873"/>
                  </a:lnTo>
                  <a:lnTo>
                    <a:pt x="2344" y="2873"/>
                  </a:lnTo>
                  <a:lnTo>
                    <a:pt x="2344" y="1924"/>
                  </a:lnTo>
                  <a:close/>
                  <a:moveTo>
                    <a:pt x="11680" y="1924"/>
                  </a:moveTo>
                  <a:lnTo>
                    <a:pt x="11680" y="2873"/>
                  </a:lnTo>
                  <a:lnTo>
                    <a:pt x="11409" y="2873"/>
                  </a:lnTo>
                  <a:lnTo>
                    <a:pt x="11409" y="1924"/>
                  </a:lnTo>
                  <a:close/>
                  <a:moveTo>
                    <a:pt x="12371" y="1924"/>
                  </a:moveTo>
                  <a:lnTo>
                    <a:pt x="12371" y="2873"/>
                  </a:lnTo>
                  <a:lnTo>
                    <a:pt x="12100" y="2873"/>
                  </a:lnTo>
                  <a:lnTo>
                    <a:pt x="12100" y="1924"/>
                  </a:lnTo>
                  <a:close/>
                  <a:moveTo>
                    <a:pt x="9119" y="2277"/>
                  </a:moveTo>
                  <a:lnTo>
                    <a:pt x="9119" y="2927"/>
                  </a:lnTo>
                  <a:lnTo>
                    <a:pt x="4918" y="2927"/>
                  </a:lnTo>
                  <a:lnTo>
                    <a:pt x="4918" y="2277"/>
                  </a:lnTo>
                  <a:close/>
                  <a:moveTo>
                    <a:pt x="1247" y="2575"/>
                  </a:moveTo>
                  <a:lnTo>
                    <a:pt x="1247" y="2913"/>
                  </a:lnTo>
                  <a:cubicBezTo>
                    <a:pt x="1057" y="2981"/>
                    <a:pt x="908" y="3184"/>
                    <a:pt x="908" y="3401"/>
                  </a:cubicBezTo>
                  <a:lnTo>
                    <a:pt x="908" y="3605"/>
                  </a:lnTo>
                  <a:lnTo>
                    <a:pt x="610" y="3605"/>
                  </a:lnTo>
                  <a:lnTo>
                    <a:pt x="610" y="2575"/>
                  </a:lnTo>
                  <a:close/>
                  <a:moveTo>
                    <a:pt x="2846" y="3279"/>
                  </a:moveTo>
                  <a:cubicBezTo>
                    <a:pt x="2913" y="3279"/>
                    <a:pt x="2967" y="3334"/>
                    <a:pt x="2967" y="3401"/>
                  </a:cubicBezTo>
                  <a:lnTo>
                    <a:pt x="2967" y="3605"/>
                  </a:lnTo>
                  <a:lnTo>
                    <a:pt x="1328" y="3605"/>
                  </a:lnTo>
                  <a:lnTo>
                    <a:pt x="1328" y="3401"/>
                  </a:lnTo>
                  <a:cubicBezTo>
                    <a:pt x="1328" y="3334"/>
                    <a:pt x="1383" y="3279"/>
                    <a:pt x="1437" y="3279"/>
                  </a:cubicBezTo>
                  <a:close/>
                  <a:moveTo>
                    <a:pt x="3821" y="2575"/>
                  </a:moveTo>
                  <a:lnTo>
                    <a:pt x="3821" y="3605"/>
                  </a:lnTo>
                  <a:lnTo>
                    <a:pt x="3374" y="3605"/>
                  </a:lnTo>
                  <a:lnTo>
                    <a:pt x="3374" y="3401"/>
                  </a:lnTo>
                  <a:cubicBezTo>
                    <a:pt x="3374" y="3184"/>
                    <a:pt x="3238" y="2981"/>
                    <a:pt x="3036" y="2913"/>
                  </a:cubicBezTo>
                  <a:lnTo>
                    <a:pt x="3036" y="2575"/>
                  </a:lnTo>
                  <a:close/>
                  <a:moveTo>
                    <a:pt x="9796" y="2277"/>
                  </a:moveTo>
                  <a:lnTo>
                    <a:pt x="9796" y="3605"/>
                  </a:lnTo>
                  <a:lnTo>
                    <a:pt x="4228" y="3605"/>
                  </a:lnTo>
                  <a:lnTo>
                    <a:pt x="4228" y="2277"/>
                  </a:lnTo>
                  <a:lnTo>
                    <a:pt x="4499" y="2277"/>
                  </a:lnTo>
                  <a:lnTo>
                    <a:pt x="4499" y="3130"/>
                  </a:lnTo>
                  <a:cubicBezTo>
                    <a:pt x="4499" y="3238"/>
                    <a:pt x="4593" y="3334"/>
                    <a:pt x="4716" y="3334"/>
                  </a:cubicBezTo>
                  <a:lnTo>
                    <a:pt x="9322" y="3334"/>
                  </a:lnTo>
                  <a:cubicBezTo>
                    <a:pt x="9431" y="3334"/>
                    <a:pt x="9525" y="3238"/>
                    <a:pt x="9525" y="3130"/>
                  </a:cubicBezTo>
                  <a:lnTo>
                    <a:pt x="9525" y="2277"/>
                  </a:lnTo>
                  <a:close/>
                  <a:moveTo>
                    <a:pt x="10989" y="2575"/>
                  </a:moveTo>
                  <a:lnTo>
                    <a:pt x="10989" y="2913"/>
                  </a:lnTo>
                  <a:cubicBezTo>
                    <a:pt x="10799" y="2981"/>
                    <a:pt x="10663" y="3184"/>
                    <a:pt x="10663" y="3401"/>
                  </a:cubicBezTo>
                  <a:lnTo>
                    <a:pt x="10663" y="3605"/>
                  </a:lnTo>
                  <a:lnTo>
                    <a:pt x="10217" y="3605"/>
                  </a:lnTo>
                  <a:lnTo>
                    <a:pt x="10217" y="2575"/>
                  </a:lnTo>
                  <a:close/>
                  <a:moveTo>
                    <a:pt x="12587" y="3279"/>
                  </a:moveTo>
                  <a:cubicBezTo>
                    <a:pt x="12656" y="3279"/>
                    <a:pt x="12710" y="3334"/>
                    <a:pt x="12710" y="3401"/>
                  </a:cubicBezTo>
                  <a:lnTo>
                    <a:pt x="12710" y="3605"/>
                  </a:lnTo>
                  <a:lnTo>
                    <a:pt x="11070" y="3605"/>
                  </a:lnTo>
                  <a:lnTo>
                    <a:pt x="11070" y="3401"/>
                  </a:lnTo>
                  <a:cubicBezTo>
                    <a:pt x="11070" y="3334"/>
                    <a:pt x="11124" y="3279"/>
                    <a:pt x="11192" y="3279"/>
                  </a:cubicBezTo>
                  <a:close/>
                  <a:moveTo>
                    <a:pt x="13427" y="2575"/>
                  </a:moveTo>
                  <a:lnTo>
                    <a:pt x="13427" y="3605"/>
                  </a:lnTo>
                  <a:lnTo>
                    <a:pt x="13116" y="3605"/>
                  </a:lnTo>
                  <a:lnTo>
                    <a:pt x="13116" y="3401"/>
                  </a:lnTo>
                  <a:cubicBezTo>
                    <a:pt x="13116" y="3184"/>
                    <a:pt x="12981" y="2981"/>
                    <a:pt x="12791" y="2913"/>
                  </a:cubicBezTo>
                  <a:lnTo>
                    <a:pt x="12791" y="2575"/>
                  </a:lnTo>
                  <a:close/>
                  <a:moveTo>
                    <a:pt x="1233" y="5502"/>
                  </a:moveTo>
                  <a:lnTo>
                    <a:pt x="1233" y="13617"/>
                  </a:lnTo>
                  <a:lnTo>
                    <a:pt x="664" y="13617"/>
                  </a:lnTo>
                  <a:lnTo>
                    <a:pt x="664" y="5502"/>
                  </a:lnTo>
                  <a:close/>
                  <a:moveTo>
                    <a:pt x="1938" y="5502"/>
                  </a:moveTo>
                  <a:lnTo>
                    <a:pt x="1938" y="13617"/>
                  </a:lnTo>
                  <a:lnTo>
                    <a:pt x="1654" y="13617"/>
                  </a:lnTo>
                  <a:lnTo>
                    <a:pt x="1654" y="5502"/>
                  </a:lnTo>
                  <a:close/>
                  <a:moveTo>
                    <a:pt x="2642" y="5502"/>
                  </a:moveTo>
                  <a:lnTo>
                    <a:pt x="2642" y="13617"/>
                  </a:lnTo>
                  <a:lnTo>
                    <a:pt x="2344" y="13617"/>
                  </a:lnTo>
                  <a:lnTo>
                    <a:pt x="2344" y="5502"/>
                  </a:lnTo>
                  <a:close/>
                  <a:moveTo>
                    <a:pt x="13617" y="4024"/>
                  </a:moveTo>
                  <a:lnTo>
                    <a:pt x="13617" y="5095"/>
                  </a:lnTo>
                  <a:lnTo>
                    <a:pt x="5149" y="5095"/>
                  </a:lnTo>
                  <a:cubicBezTo>
                    <a:pt x="5041" y="5095"/>
                    <a:pt x="4945" y="5189"/>
                    <a:pt x="4945" y="5298"/>
                  </a:cubicBezTo>
                  <a:cubicBezTo>
                    <a:pt x="4945" y="5420"/>
                    <a:pt x="5041" y="5502"/>
                    <a:pt x="5149" y="5502"/>
                  </a:cubicBezTo>
                  <a:lnTo>
                    <a:pt x="10989" y="5502"/>
                  </a:lnTo>
                  <a:lnTo>
                    <a:pt x="10989" y="13617"/>
                  </a:lnTo>
                  <a:lnTo>
                    <a:pt x="3049" y="13617"/>
                  </a:lnTo>
                  <a:lnTo>
                    <a:pt x="3049" y="5502"/>
                  </a:lnTo>
                  <a:lnTo>
                    <a:pt x="4201" y="5502"/>
                  </a:lnTo>
                  <a:cubicBezTo>
                    <a:pt x="4309" y="5502"/>
                    <a:pt x="4404" y="5420"/>
                    <a:pt x="4404" y="5298"/>
                  </a:cubicBezTo>
                  <a:cubicBezTo>
                    <a:pt x="4404" y="5189"/>
                    <a:pt x="4309" y="5095"/>
                    <a:pt x="4201" y="5095"/>
                  </a:cubicBezTo>
                  <a:lnTo>
                    <a:pt x="420" y="5095"/>
                  </a:lnTo>
                  <a:lnTo>
                    <a:pt x="420" y="4024"/>
                  </a:lnTo>
                  <a:close/>
                  <a:moveTo>
                    <a:pt x="11680" y="5502"/>
                  </a:moveTo>
                  <a:lnTo>
                    <a:pt x="11680" y="13617"/>
                  </a:lnTo>
                  <a:lnTo>
                    <a:pt x="11395" y="13617"/>
                  </a:lnTo>
                  <a:lnTo>
                    <a:pt x="11395" y="5502"/>
                  </a:lnTo>
                  <a:close/>
                  <a:moveTo>
                    <a:pt x="12385" y="5502"/>
                  </a:moveTo>
                  <a:lnTo>
                    <a:pt x="12385" y="13617"/>
                  </a:lnTo>
                  <a:lnTo>
                    <a:pt x="12100" y="13617"/>
                  </a:lnTo>
                  <a:lnTo>
                    <a:pt x="12100" y="5502"/>
                  </a:lnTo>
                  <a:close/>
                  <a:moveTo>
                    <a:pt x="13360" y="5502"/>
                  </a:moveTo>
                  <a:lnTo>
                    <a:pt x="13360" y="13617"/>
                  </a:lnTo>
                  <a:lnTo>
                    <a:pt x="12791" y="13617"/>
                  </a:lnTo>
                  <a:lnTo>
                    <a:pt x="12791" y="5502"/>
                  </a:lnTo>
                  <a:close/>
                  <a:moveTo>
                    <a:pt x="1681" y="0"/>
                  </a:moveTo>
                  <a:cubicBezTo>
                    <a:pt x="1558" y="0"/>
                    <a:pt x="1477" y="95"/>
                    <a:pt x="1477" y="203"/>
                  </a:cubicBezTo>
                  <a:lnTo>
                    <a:pt x="1477" y="1504"/>
                  </a:lnTo>
                  <a:lnTo>
                    <a:pt x="1450" y="1504"/>
                  </a:lnTo>
                  <a:cubicBezTo>
                    <a:pt x="1341" y="1504"/>
                    <a:pt x="1247" y="1599"/>
                    <a:pt x="1247" y="1721"/>
                  </a:cubicBezTo>
                  <a:lnTo>
                    <a:pt x="1247" y="2154"/>
                  </a:lnTo>
                  <a:lnTo>
                    <a:pt x="515" y="2154"/>
                  </a:lnTo>
                  <a:cubicBezTo>
                    <a:pt x="339" y="2154"/>
                    <a:pt x="203" y="2304"/>
                    <a:pt x="203" y="2479"/>
                  </a:cubicBezTo>
                  <a:lnTo>
                    <a:pt x="203" y="3645"/>
                  </a:lnTo>
                  <a:cubicBezTo>
                    <a:pt x="82" y="3699"/>
                    <a:pt x="0" y="3807"/>
                    <a:pt x="0" y="3943"/>
                  </a:cubicBezTo>
                  <a:lnTo>
                    <a:pt x="0" y="5162"/>
                  </a:lnTo>
                  <a:cubicBezTo>
                    <a:pt x="0" y="5325"/>
                    <a:pt x="109" y="5460"/>
                    <a:pt x="257" y="5502"/>
                  </a:cubicBezTo>
                  <a:lnTo>
                    <a:pt x="257" y="13753"/>
                  </a:lnTo>
                  <a:cubicBezTo>
                    <a:pt x="257" y="13902"/>
                    <a:pt x="380" y="14024"/>
                    <a:pt x="528" y="14024"/>
                  </a:cubicBezTo>
                  <a:lnTo>
                    <a:pt x="13496" y="14024"/>
                  </a:lnTo>
                  <a:cubicBezTo>
                    <a:pt x="13644" y="14024"/>
                    <a:pt x="13767" y="13902"/>
                    <a:pt x="13767" y="13753"/>
                  </a:cubicBezTo>
                  <a:lnTo>
                    <a:pt x="13767" y="5502"/>
                  </a:lnTo>
                  <a:cubicBezTo>
                    <a:pt x="13915" y="5460"/>
                    <a:pt x="14024" y="5325"/>
                    <a:pt x="14024" y="5162"/>
                  </a:cubicBezTo>
                  <a:lnTo>
                    <a:pt x="14024" y="3943"/>
                  </a:lnTo>
                  <a:cubicBezTo>
                    <a:pt x="14024" y="3807"/>
                    <a:pt x="13942" y="3699"/>
                    <a:pt x="13834" y="3645"/>
                  </a:cubicBezTo>
                  <a:lnTo>
                    <a:pt x="13834" y="2479"/>
                  </a:lnTo>
                  <a:cubicBezTo>
                    <a:pt x="13834" y="2304"/>
                    <a:pt x="13685" y="2154"/>
                    <a:pt x="13523" y="2154"/>
                  </a:cubicBezTo>
                  <a:lnTo>
                    <a:pt x="12791" y="2154"/>
                  </a:lnTo>
                  <a:lnTo>
                    <a:pt x="12791" y="1721"/>
                  </a:lnTo>
                  <a:cubicBezTo>
                    <a:pt x="12791" y="1599"/>
                    <a:pt x="12696" y="1504"/>
                    <a:pt x="12574" y="1504"/>
                  </a:cubicBezTo>
                  <a:lnTo>
                    <a:pt x="12560" y="1504"/>
                  </a:lnTo>
                  <a:lnTo>
                    <a:pt x="12560" y="203"/>
                  </a:lnTo>
                  <a:cubicBezTo>
                    <a:pt x="12560" y="95"/>
                    <a:pt x="12466" y="0"/>
                    <a:pt x="1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5"/>
            <p:cNvSpPr/>
            <p:nvPr/>
          </p:nvSpPr>
          <p:spPr>
            <a:xfrm>
              <a:off x="7231513" y="2212250"/>
              <a:ext cx="95550" cy="151425"/>
            </a:xfrm>
            <a:custGeom>
              <a:avLst/>
              <a:gdLst/>
              <a:ahLst/>
              <a:cxnLst/>
              <a:rect l="l" t="t" r="r" b="b"/>
              <a:pathLst>
                <a:path w="3822" h="6057" extrusionOk="0">
                  <a:moveTo>
                    <a:pt x="1545" y="0"/>
                  </a:moveTo>
                  <a:cubicBezTo>
                    <a:pt x="1382" y="0"/>
                    <a:pt x="1220" y="109"/>
                    <a:pt x="1165" y="271"/>
                  </a:cubicBezTo>
                  <a:lnTo>
                    <a:pt x="94" y="3265"/>
                  </a:lnTo>
                  <a:cubicBezTo>
                    <a:pt x="0" y="3536"/>
                    <a:pt x="203" y="3821"/>
                    <a:pt x="488" y="3821"/>
                  </a:cubicBezTo>
                  <a:lnTo>
                    <a:pt x="1301" y="3821"/>
                  </a:lnTo>
                  <a:lnTo>
                    <a:pt x="664" y="5596"/>
                  </a:lnTo>
                  <a:cubicBezTo>
                    <a:pt x="582" y="5827"/>
                    <a:pt x="745" y="6056"/>
                    <a:pt x="989" y="6056"/>
                  </a:cubicBezTo>
                  <a:lnTo>
                    <a:pt x="1436" y="6056"/>
                  </a:lnTo>
                  <a:cubicBezTo>
                    <a:pt x="1558" y="6056"/>
                    <a:pt x="1666" y="6002"/>
                    <a:pt x="1734" y="5894"/>
                  </a:cubicBezTo>
                  <a:lnTo>
                    <a:pt x="1964" y="5541"/>
                  </a:lnTo>
                  <a:cubicBezTo>
                    <a:pt x="2018" y="5447"/>
                    <a:pt x="1991" y="5325"/>
                    <a:pt x="1897" y="5257"/>
                  </a:cubicBezTo>
                  <a:cubicBezTo>
                    <a:pt x="1864" y="5239"/>
                    <a:pt x="1827" y="5230"/>
                    <a:pt x="1789" y="5230"/>
                  </a:cubicBezTo>
                  <a:cubicBezTo>
                    <a:pt x="1718" y="5230"/>
                    <a:pt x="1648" y="5263"/>
                    <a:pt x="1612" y="5325"/>
                  </a:cubicBezTo>
                  <a:lnTo>
                    <a:pt x="1409" y="5650"/>
                  </a:lnTo>
                  <a:lnTo>
                    <a:pt x="1070" y="5650"/>
                  </a:lnTo>
                  <a:lnTo>
                    <a:pt x="1762" y="3753"/>
                  </a:lnTo>
                  <a:cubicBezTo>
                    <a:pt x="1816" y="3577"/>
                    <a:pt x="1693" y="3401"/>
                    <a:pt x="1518" y="3401"/>
                  </a:cubicBezTo>
                  <a:lnTo>
                    <a:pt x="488" y="3401"/>
                  </a:lnTo>
                  <a:lnTo>
                    <a:pt x="1545" y="420"/>
                  </a:lnTo>
                  <a:lnTo>
                    <a:pt x="2791" y="420"/>
                  </a:lnTo>
                  <a:lnTo>
                    <a:pt x="2195" y="2114"/>
                  </a:lnTo>
                  <a:cubicBezTo>
                    <a:pt x="2100" y="2371"/>
                    <a:pt x="2289" y="2656"/>
                    <a:pt x="2575" y="2656"/>
                  </a:cubicBezTo>
                  <a:lnTo>
                    <a:pt x="3306" y="2656"/>
                  </a:lnTo>
                  <a:lnTo>
                    <a:pt x="2127" y="4499"/>
                  </a:lnTo>
                  <a:cubicBezTo>
                    <a:pt x="2073" y="4593"/>
                    <a:pt x="2100" y="4728"/>
                    <a:pt x="2195" y="4783"/>
                  </a:cubicBezTo>
                  <a:cubicBezTo>
                    <a:pt x="2230" y="4808"/>
                    <a:pt x="2270" y="4820"/>
                    <a:pt x="2310" y="4820"/>
                  </a:cubicBezTo>
                  <a:cubicBezTo>
                    <a:pt x="2378" y="4820"/>
                    <a:pt x="2445" y="4784"/>
                    <a:pt x="2479" y="4715"/>
                  </a:cubicBezTo>
                  <a:lnTo>
                    <a:pt x="3644" y="2886"/>
                  </a:lnTo>
                  <a:cubicBezTo>
                    <a:pt x="3821" y="2602"/>
                    <a:pt x="3631" y="2249"/>
                    <a:pt x="3306" y="2249"/>
                  </a:cubicBezTo>
                  <a:lnTo>
                    <a:pt x="2575" y="2249"/>
                  </a:lnTo>
                  <a:lnTo>
                    <a:pt x="3184" y="555"/>
                  </a:lnTo>
                  <a:cubicBezTo>
                    <a:pt x="3279" y="284"/>
                    <a:pt x="3075" y="0"/>
                    <a:pt x="279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 name="Google Shape;1119;p35"/>
          <p:cNvGrpSpPr/>
          <p:nvPr/>
        </p:nvGrpSpPr>
        <p:grpSpPr>
          <a:xfrm>
            <a:off x="2629981" y="1977324"/>
            <a:ext cx="430666" cy="407070"/>
            <a:chOff x="7092938" y="2665800"/>
            <a:chExt cx="362300" cy="342450"/>
          </a:xfrm>
        </p:grpSpPr>
        <p:sp>
          <p:nvSpPr>
            <p:cNvPr id="1120" name="Google Shape;1120;p35"/>
            <p:cNvSpPr/>
            <p:nvPr/>
          </p:nvSpPr>
          <p:spPr>
            <a:xfrm>
              <a:off x="7092938" y="2665800"/>
              <a:ext cx="362300" cy="342450"/>
            </a:xfrm>
            <a:custGeom>
              <a:avLst/>
              <a:gdLst/>
              <a:ahLst/>
              <a:cxnLst/>
              <a:rect l="l" t="t" r="r" b="b"/>
              <a:pathLst>
                <a:path w="14492" h="13698" extrusionOk="0">
                  <a:moveTo>
                    <a:pt x="7438" y="412"/>
                  </a:moveTo>
                  <a:cubicBezTo>
                    <a:pt x="9764" y="412"/>
                    <a:pt x="12071" y="1655"/>
                    <a:pt x="13225" y="4038"/>
                  </a:cubicBezTo>
                  <a:cubicBezTo>
                    <a:pt x="13259" y="4105"/>
                    <a:pt x="13329" y="4154"/>
                    <a:pt x="13406" y="4154"/>
                  </a:cubicBezTo>
                  <a:cubicBezTo>
                    <a:pt x="13422" y="4154"/>
                    <a:pt x="13439" y="4151"/>
                    <a:pt x="13456" y="4147"/>
                  </a:cubicBezTo>
                  <a:lnTo>
                    <a:pt x="13984" y="4025"/>
                  </a:lnTo>
                  <a:lnTo>
                    <a:pt x="13984" y="4025"/>
                  </a:lnTo>
                  <a:cubicBezTo>
                    <a:pt x="13541" y="5482"/>
                    <a:pt x="13447" y="5792"/>
                    <a:pt x="13448" y="5792"/>
                  </a:cubicBezTo>
                  <a:cubicBezTo>
                    <a:pt x="13448" y="5792"/>
                    <a:pt x="13501" y="5622"/>
                    <a:pt x="13502" y="5622"/>
                  </a:cubicBezTo>
                  <a:lnTo>
                    <a:pt x="13502" y="5622"/>
                  </a:lnTo>
                  <a:cubicBezTo>
                    <a:pt x="13503" y="5622"/>
                    <a:pt x="13453" y="5788"/>
                    <a:pt x="13252" y="6450"/>
                  </a:cubicBezTo>
                  <a:cubicBezTo>
                    <a:pt x="13221" y="6418"/>
                    <a:pt x="13212" y="6410"/>
                    <a:pt x="13211" y="6410"/>
                  </a:cubicBezTo>
                  <a:lnTo>
                    <a:pt x="13211" y="6410"/>
                  </a:lnTo>
                  <a:cubicBezTo>
                    <a:pt x="13210" y="6410"/>
                    <a:pt x="13216" y="6419"/>
                    <a:pt x="13216" y="6419"/>
                  </a:cubicBezTo>
                  <a:cubicBezTo>
                    <a:pt x="13214" y="6419"/>
                    <a:pt x="13073" y="6264"/>
                    <a:pt x="11518" y="4607"/>
                  </a:cubicBezTo>
                  <a:lnTo>
                    <a:pt x="11979" y="4499"/>
                  </a:lnTo>
                  <a:cubicBezTo>
                    <a:pt x="12101" y="4459"/>
                    <a:pt x="12168" y="4309"/>
                    <a:pt x="12101" y="4188"/>
                  </a:cubicBezTo>
                  <a:cubicBezTo>
                    <a:pt x="11153" y="2521"/>
                    <a:pt x="9364" y="1478"/>
                    <a:pt x="7440" y="1478"/>
                  </a:cubicBezTo>
                  <a:cubicBezTo>
                    <a:pt x="5191" y="1478"/>
                    <a:pt x="3158" y="2900"/>
                    <a:pt x="2386" y="5028"/>
                  </a:cubicBezTo>
                  <a:cubicBezTo>
                    <a:pt x="2346" y="5136"/>
                    <a:pt x="2400" y="5245"/>
                    <a:pt x="2508" y="5285"/>
                  </a:cubicBezTo>
                  <a:cubicBezTo>
                    <a:pt x="2533" y="5294"/>
                    <a:pt x="2558" y="5298"/>
                    <a:pt x="2583" y="5298"/>
                  </a:cubicBezTo>
                  <a:cubicBezTo>
                    <a:pt x="2667" y="5298"/>
                    <a:pt x="2747" y="5247"/>
                    <a:pt x="2779" y="5163"/>
                  </a:cubicBezTo>
                  <a:cubicBezTo>
                    <a:pt x="3484" y="3212"/>
                    <a:pt x="5353" y="1897"/>
                    <a:pt x="7440" y="1897"/>
                  </a:cubicBezTo>
                  <a:cubicBezTo>
                    <a:pt x="9120" y="1897"/>
                    <a:pt x="10692" y="2751"/>
                    <a:pt x="11599" y="4161"/>
                  </a:cubicBezTo>
                  <a:lnTo>
                    <a:pt x="11207" y="4255"/>
                  </a:lnTo>
                  <a:cubicBezTo>
                    <a:pt x="10990" y="4296"/>
                    <a:pt x="10909" y="4567"/>
                    <a:pt x="11057" y="4716"/>
                  </a:cubicBezTo>
                  <a:lnTo>
                    <a:pt x="12331" y="6085"/>
                  </a:lnTo>
                  <a:cubicBezTo>
                    <a:pt x="12792" y="9106"/>
                    <a:pt x="10461" y="11803"/>
                    <a:pt x="7440" y="11803"/>
                  </a:cubicBezTo>
                  <a:cubicBezTo>
                    <a:pt x="5746" y="11803"/>
                    <a:pt x="4174" y="10948"/>
                    <a:pt x="3267" y="9539"/>
                  </a:cubicBezTo>
                  <a:lnTo>
                    <a:pt x="3673" y="9445"/>
                  </a:lnTo>
                  <a:cubicBezTo>
                    <a:pt x="3876" y="9391"/>
                    <a:pt x="3957" y="9133"/>
                    <a:pt x="3809" y="8970"/>
                  </a:cubicBezTo>
                  <a:lnTo>
                    <a:pt x="2535" y="7615"/>
                  </a:lnTo>
                  <a:cubicBezTo>
                    <a:pt x="2454" y="7100"/>
                    <a:pt x="2454" y="6600"/>
                    <a:pt x="2535" y="6098"/>
                  </a:cubicBezTo>
                  <a:cubicBezTo>
                    <a:pt x="2548" y="5976"/>
                    <a:pt x="2481" y="5881"/>
                    <a:pt x="2359" y="5854"/>
                  </a:cubicBezTo>
                  <a:cubicBezTo>
                    <a:pt x="2351" y="5853"/>
                    <a:pt x="2343" y="5852"/>
                    <a:pt x="2336" y="5852"/>
                  </a:cubicBezTo>
                  <a:cubicBezTo>
                    <a:pt x="2235" y="5852"/>
                    <a:pt x="2141" y="5930"/>
                    <a:pt x="2129" y="6030"/>
                  </a:cubicBezTo>
                  <a:cubicBezTo>
                    <a:pt x="2075" y="6396"/>
                    <a:pt x="2060" y="6762"/>
                    <a:pt x="2075" y="7127"/>
                  </a:cubicBezTo>
                  <a:lnTo>
                    <a:pt x="1776" y="6802"/>
                  </a:lnTo>
                  <a:cubicBezTo>
                    <a:pt x="1719" y="6746"/>
                    <a:pt x="1645" y="6719"/>
                    <a:pt x="1572" y="6719"/>
                  </a:cubicBezTo>
                  <a:cubicBezTo>
                    <a:pt x="1452" y="6719"/>
                    <a:pt x="1335" y="6790"/>
                    <a:pt x="1302" y="6925"/>
                  </a:cubicBezTo>
                  <a:lnTo>
                    <a:pt x="1058" y="7711"/>
                  </a:lnTo>
                  <a:cubicBezTo>
                    <a:pt x="841" y="5989"/>
                    <a:pt x="1289" y="4269"/>
                    <a:pt x="2359" y="2900"/>
                  </a:cubicBezTo>
                  <a:cubicBezTo>
                    <a:pt x="3666" y="1223"/>
                    <a:pt x="5559" y="412"/>
                    <a:pt x="7438" y="412"/>
                  </a:cubicBezTo>
                  <a:close/>
                  <a:moveTo>
                    <a:pt x="7424" y="0"/>
                  </a:moveTo>
                  <a:cubicBezTo>
                    <a:pt x="6398" y="0"/>
                    <a:pt x="5357" y="232"/>
                    <a:pt x="4378" y="719"/>
                  </a:cubicBezTo>
                  <a:cubicBezTo>
                    <a:pt x="1560" y="2141"/>
                    <a:pt x="1" y="5326"/>
                    <a:pt x="801" y="8564"/>
                  </a:cubicBezTo>
                  <a:lnTo>
                    <a:pt x="435" y="9770"/>
                  </a:lnTo>
                  <a:cubicBezTo>
                    <a:pt x="375" y="9950"/>
                    <a:pt x="518" y="10131"/>
                    <a:pt x="703" y="10131"/>
                  </a:cubicBezTo>
                  <a:cubicBezTo>
                    <a:pt x="726" y="10131"/>
                    <a:pt x="750" y="10128"/>
                    <a:pt x="774" y="10122"/>
                  </a:cubicBezTo>
                  <a:lnTo>
                    <a:pt x="1356" y="9987"/>
                  </a:lnTo>
                  <a:cubicBezTo>
                    <a:pt x="2582" y="12379"/>
                    <a:pt x="4992" y="13697"/>
                    <a:pt x="7452" y="13697"/>
                  </a:cubicBezTo>
                  <a:cubicBezTo>
                    <a:pt x="8852" y="13697"/>
                    <a:pt x="10268" y="13271"/>
                    <a:pt x="11491" y="12372"/>
                  </a:cubicBezTo>
                  <a:cubicBezTo>
                    <a:pt x="12643" y="11517"/>
                    <a:pt x="13496" y="10339"/>
                    <a:pt x="13944" y="8984"/>
                  </a:cubicBezTo>
                  <a:cubicBezTo>
                    <a:pt x="13984" y="8876"/>
                    <a:pt x="13917" y="8753"/>
                    <a:pt x="13808" y="8726"/>
                  </a:cubicBezTo>
                  <a:cubicBezTo>
                    <a:pt x="13784" y="8717"/>
                    <a:pt x="13760" y="8713"/>
                    <a:pt x="13736" y="8713"/>
                  </a:cubicBezTo>
                  <a:cubicBezTo>
                    <a:pt x="13655" y="8713"/>
                    <a:pt x="13582" y="8765"/>
                    <a:pt x="13550" y="8849"/>
                  </a:cubicBezTo>
                  <a:cubicBezTo>
                    <a:pt x="12683" y="11504"/>
                    <a:pt x="10231" y="13279"/>
                    <a:pt x="7440" y="13279"/>
                  </a:cubicBezTo>
                  <a:cubicBezTo>
                    <a:pt x="4947" y="13279"/>
                    <a:pt x="2725" y="11897"/>
                    <a:pt x="1641" y="9662"/>
                  </a:cubicBezTo>
                  <a:cubicBezTo>
                    <a:pt x="1607" y="9595"/>
                    <a:pt x="1537" y="9546"/>
                    <a:pt x="1460" y="9546"/>
                  </a:cubicBezTo>
                  <a:cubicBezTo>
                    <a:pt x="1444" y="9546"/>
                    <a:pt x="1427" y="9549"/>
                    <a:pt x="1410" y="9553"/>
                  </a:cubicBezTo>
                  <a:lnTo>
                    <a:pt x="895" y="9675"/>
                  </a:lnTo>
                  <a:cubicBezTo>
                    <a:pt x="1004" y="9309"/>
                    <a:pt x="1533" y="7548"/>
                    <a:pt x="1627" y="7250"/>
                  </a:cubicBezTo>
                  <a:cubicBezTo>
                    <a:pt x="1749" y="7385"/>
                    <a:pt x="3240" y="8957"/>
                    <a:pt x="3361" y="9093"/>
                  </a:cubicBezTo>
                  <a:lnTo>
                    <a:pt x="2900" y="9201"/>
                  </a:lnTo>
                  <a:cubicBezTo>
                    <a:pt x="2765" y="9241"/>
                    <a:pt x="2698" y="9391"/>
                    <a:pt x="2765" y="9512"/>
                  </a:cubicBezTo>
                  <a:cubicBezTo>
                    <a:pt x="3728" y="11179"/>
                    <a:pt x="5516" y="12222"/>
                    <a:pt x="7440" y="12222"/>
                  </a:cubicBezTo>
                  <a:cubicBezTo>
                    <a:pt x="10502" y="12222"/>
                    <a:pt x="12954" y="9648"/>
                    <a:pt x="12806" y="6572"/>
                  </a:cubicBezTo>
                  <a:lnTo>
                    <a:pt x="12806" y="6572"/>
                  </a:lnTo>
                  <a:lnTo>
                    <a:pt x="13104" y="6898"/>
                  </a:lnTo>
                  <a:cubicBezTo>
                    <a:pt x="13160" y="6954"/>
                    <a:pt x="13233" y="6981"/>
                    <a:pt x="13304" y="6981"/>
                  </a:cubicBezTo>
                  <a:cubicBezTo>
                    <a:pt x="13421" y="6981"/>
                    <a:pt x="13536" y="6909"/>
                    <a:pt x="13577" y="6775"/>
                  </a:cubicBezTo>
                  <a:lnTo>
                    <a:pt x="13821" y="5976"/>
                  </a:lnTo>
                  <a:lnTo>
                    <a:pt x="13821" y="5976"/>
                  </a:lnTo>
                  <a:cubicBezTo>
                    <a:pt x="13903" y="6627"/>
                    <a:pt x="13890" y="7277"/>
                    <a:pt x="13781" y="7913"/>
                  </a:cubicBezTo>
                  <a:cubicBezTo>
                    <a:pt x="13767" y="8036"/>
                    <a:pt x="13835" y="8130"/>
                    <a:pt x="13957" y="8157"/>
                  </a:cubicBezTo>
                  <a:cubicBezTo>
                    <a:pt x="13966" y="8158"/>
                    <a:pt x="13976" y="8159"/>
                    <a:pt x="13985" y="8159"/>
                  </a:cubicBezTo>
                  <a:cubicBezTo>
                    <a:pt x="14083" y="8159"/>
                    <a:pt x="14175" y="8092"/>
                    <a:pt x="14188" y="7982"/>
                  </a:cubicBezTo>
                  <a:cubicBezTo>
                    <a:pt x="14350" y="7046"/>
                    <a:pt x="14309" y="6085"/>
                    <a:pt x="14079" y="5136"/>
                  </a:cubicBezTo>
                  <a:lnTo>
                    <a:pt x="14432" y="3930"/>
                  </a:lnTo>
                  <a:cubicBezTo>
                    <a:pt x="14491" y="3750"/>
                    <a:pt x="14348" y="3569"/>
                    <a:pt x="14173" y="3569"/>
                  </a:cubicBezTo>
                  <a:cubicBezTo>
                    <a:pt x="14151" y="3569"/>
                    <a:pt x="14129" y="3571"/>
                    <a:pt x="14106" y="3577"/>
                  </a:cubicBezTo>
                  <a:lnTo>
                    <a:pt x="13523" y="3713"/>
                  </a:lnTo>
                  <a:cubicBezTo>
                    <a:pt x="12306" y="1355"/>
                    <a:pt x="9908" y="0"/>
                    <a:pt x="74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5"/>
            <p:cNvSpPr/>
            <p:nvPr/>
          </p:nvSpPr>
          <p:spPr>
            <a:xfrm>
              <a:off x="7216613" y="2735575"/>
              <a:ext cx="122950" cy="202600"/>
            </a:xfrm>
            <a:custGeom>
              <a:avLst/>
              <a:gdLst/>
              <a:ahLst/>
              <a:cxnLst/>
              <a:rect l="l" t="t" r="r" b="b"/>
              <a:pathLst>
                <a:path w="4918" h="8104" extrusionOk="0">
                  <a:moveTo>
                    <a:pt x="2018" y="1"/>
                  </a:moveTo>
                  <a:cubicBezTo>
                    <a:pt x="1816" y="1"/>
                    <a:pt x="1639" y="136"/>
                    <a:pt x="1558" y="326"/>
                  </a:cubicBezTo>
                  <a:lnTo>
                    <a:pt x="108" y="4405"/>
                  </a:lnTo>
                  <a:cubicBezTo>
                    <a:pt x="0" y="4716"/>
                    <a:pt x="230" y="5055"/>
                    <a:pt x="569" y="5055"/>
                  </a:cubicBezTo>
                  <a:lnTo>
                    <a:pt x="1774" y="5055"/>
                  </a:lnTo>
                  <a:lnTo>
                    <a:pt x="880" y="7575"/>
                  </a:lnTo>
                  <a:cubicBezTo>
                    <a:pt x="786" y="7832"/>
                    <a:pt x="976" y="8103"/>
                    <a:pt x="1247" y="8103"/>
                  </a:cubicBezTo>
                  <a:lnTo>
                    <a:pt x="1870" y="8103"/>
                  </a:lnTo>
                  <a:cubicBezTo>
                    <a:pt x="2005" y="8103"/>
                    <a:pt x="2127" y="8036"/>
                    <a:pt x="2208" y="7928"/>
                  </a:cubicBezTo>
                  <a:lnTo>
                    <a:pt x="3184" y="6383"/>
                  </a:lnTo>
                  <a:cubicBezTo>
                    <a:pt x="3252" y="6288"/>
                    <a:pt x="3211" y="6166"/>
                    <a:pt x="3116" y="6098"/>
                  </a:cubicBezTo>
                  <a:cubicBezTo>
                    <a:pt x="3084" y="6079"/>
                    <a:pt x="3048" y="6070"/>
                    <a:pt x="3012" y="6070"/>
                  </a:cubicBezTo>
                  <a:cubicBezTo>
                    <a:pt x="2944" y="6070"/>
                    <a:pt x="2876" y="6103"/>
                    <a:pt x="2831" y="6166"/>
                  </a:cubicBezTo>
                  <a:lnTo>
                    <a:pt x="1856" y="7697"/>
                  </a:lnTo>
                  <a:lnTo>
                    <a:pt x="1274" y="7697"/>
                  </a:lnTo>
                  <a:lnTo>
                    <a:pt x="2235" y="5014"/>
                  </a:lnTo>
                  <a:cubicBezTo>
                    <a:pt x="2289" y="4824"/>
                    <a:pt x="2168" y="4635"/>
                    <a:pt x="1964" y="4635"/>
                  </a:cubicBezTo>
                  <a:lnTo>
                    <a:pt x="569" y="4635"/>
                  </a:lnTo>
                  <a:cubicBezTo>
                    <a:pt x="515" y="4635"/>
                    <a:pt x="474" y="4580"/>
                    <a:pt x="501" y="4540"/>
                  </a:cubicBezTo>
                  <a:lnTo>
                    <a:pt x="1951" y="461"/>
                  </a:lnTo>
                  <a:cubicBezTo>
                    <a:pt x="1964" y="434"/>
                    <a:pt x="1991" y="421"/>
                    <a:pt x="2018" y="421"/>
                  </a:cubicBezTo>
                  <a:lnTo>
                    <a:pt x="3713" y="421"/>
                  </a:lnTo>
                  <a:cubicBezTo>
                    <a:pt x="3767" y="421"/>
                    <a:pt x="3807" y="475"/>
                    <a:pt x="3780" y="515"/>
                  </a:cubicBezTo>
                  <a:lnTo>
                    <a:pt x="2967" y="2819"/>
                  </a:lnTo>
                  <a:cubicBezTo>
                    <a:pt x="2845" y="3144"/>
                    <a:pt x="3089" y="3483"/>
                    <a:pt x="3427" y="3483"/>
                  </a:cubicBezTo>
                  <a:lnTo>
                    <a:pt x="4417" y="3483"/>
                  </a:lnTo>
                  <a:cubicBezTo>
                    <a:pt x="4444" y="3483"/>
                    <a:pt x="4471" y="3496"/>
                    <a:pt x="4471" y="3510"/>
                  </a:cubicBezTo>
                  <a:cubicBezTo>
                    <a:pt x="4484" y="3538"/>
                    <a:pt x="4498" y="3565"/>
                    <a:pt x="4471" y="3592"/>
                  </a:cubicBezTo>
                  <a:lnTo>
                    <a:pt x="3346" y="5366"/>
                  </a:lnTo>
                  <a:cubicBezTo>
                    <a:pt x="3292" y="5462"/>
                    <a:pt x="3319" y="5583"/>
                    <a:pt x="3414" y="5651"/>
                  </a:cubicBezTo>
                  <a:cubicBezTo>
                    <a:pt x="3447" y="5670"/>
                    <a:pt x="3482" y="5679"/>
                    <a:pt x="3518" y="5679"/>
                  </a:cubicBezTo>
                  <a:cubicBezTo>
                    <a:pt x="3586" y="5679"/>
                    <a:pt x="3654" y="5646"/>
                    <a:pt x="3698" y="5583"/>
                  </a:cubicBezTo>
                  <a:lnTo>
                    <a:pt x="4824" y="3809"/>
                  </a:lnTo>
                  <a:cubicBezTo>
                    <a:pt x="4918" y="3659"/>
                    <a:pt x="4918" y="3469"/>
                    <a:pt x="4837" y="3321"/>
                  </a:cubicBezTo>
                  <a:cubicBezTo>
                    <a:pt x="4755" y="3158"/>
                    <a:pt x="4593" y="3063"/>
                    <a:pt x="4417" y="3063"/>
                  </a:cubicBezTo>
                  <a:lnTo>
                    <a:pt x="3427" y="3063"/>
                  </a:lnTo>
                  <a:cubicBezTo>
                    <a:pt x="3373" y="3063"/>
                    <a:pt x="3333" y="3009"/>
                    <a:pt x="3346" y="2968"/>
                  </a:cubicBezTo>
                  <a:lnTo>
                    <a:pt x="4173" y="651"/>
                  </a:lnTo>
                  <a:cubicBezTo>
                    <a:pt x="4282" y="340"/>
                    <a:pt x="4051" y="1"/>
                    <a:pt x="37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 name="Google Shape;1122;p35"/>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6"/>
        <p:cNvGrpSpPr/>
        <p:nvPr/>
      </p:nvGrpSpPr>
      <p:grpSpPr>
        <a:xfrm>
          <a:off x="0" y="0"/>
          <a:ext cx="0" cy="0"/>
          <a:chOff x="0" y="0"/>
          <a:chExt cx="0" cy="0"/>
        </a:xfrm>
      </p:grpSpPr>
      <p:sp>
        <p:nvSpPr>
          <p:cNvPr id="1127" name="Google Shape;1127;p36"/>
          <p:cNvSpPr txBox="1">
            <a:spLocks noGrp="1"/>
          </p:cNvSpPr>
          <p:nvPr>
            <p:ph type="title"/>
          </p:nvPr>
        </p:nvSpPr>
        <p:spPr>
          <a:xfrm>
            <a:off x="249555" y="257175"/>
            <a:ext cx="7703820" cy="9867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Features of</a:t>
            </a:r>
            <a:r>
              <a:rPr lang="en-US" altLang="en-GB"/>
              <a:t>  </a:t>
            </a:r>
            <a:r>
              <a:rPr lang="en-US" altLang="en-GB">
                <a:solidFill>
                  <a:schemeClr val="dk2"/>
                </a:solidFill>
              </a:rPr>
              <a:t>Intrinsic </a:t>
            </a:r>
            <a:br>
              <a:rPr lang="en-US" altLang="en-GB">
                <a:solidFill>
                  <a:schemeClr val="dk2"/>
                </a:solidFill>
              </a:rPr>
            </a:br>
            <a:r>
              <a:rPr lang="en-US" altLang="en-GB">
                <a:solidFill>
                  <a:schemeClr val="dk2"/>
                </a:solidFill>
              </a:rPr>
              <a:t>Semi-Conductors</a:t>
            </a:r>
          </a:p>
        </p:txBody>
      </p:sp>
      <p:sp>
        <p:nvSpPr>
          <p:cNvPr id="1128" name="Google Shape;1128;p36"/>
          <p:cNvSpPr txBox="1">
            <a:spLocks noGrp="1"/>
          </p:cNvSpPr>
          <p:nvPr>
            <p:ph type="subTitle" idx="1"/>
          </p:nvPr>
        </p:nvSpPr>
        <p:spPr>
          <a:xfrm>
            <a:off x="611505" y="3376477"/>
            <a:ext cx="2488565" cy="101219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Intrinsic semiconductors have relatively low conductivity compared to metals.</a:t>
            </a:r>
          </a:p>
        </p:txBody>
      </p:sp>
      <p:sp>
        <p:nvSpPr>
          <p:cNvPr id="1129" name="Google Shape;1129;p36"/>
          <p:cNvSpPr txBox="1">
            <a:spLocks noGrp="1"/>
          </p:cNvSpPr>
          <p:nvPr>
            <p:ph type="subTitle" idx="2"/>
          </p:nvPr>
        </p:nvSpPr>
        <p:spPr>
          <a:xfrm>
            <a:off x="720090" y="2794389"/>
            <a:ext cx="2199005" cy="842645"/>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dirty="0"/>
              <a:t>Limited Conductivity</a:t>
            </a:r>
          </a:p>
        </p:txBody>
      </p:sp>
      <p:sp>
        <p:nvSpPr>
          <p:cNvPr id="1130" name="Google Shape;1130;p36"/>
          <p:cNvSpPr txBox="1">
            <a:spLocks noGrp="1"/>
          </p:cNvSpPr>
          <p:nvPr>
            <p:ph type="subTitle" idx="3"/>
          </p:nvPr>
        </p:nvSpPr>
        <p:spPr>
          <a:xfrm>
            <a:off x="3472650" y="3376397"/>
            <a:ext cx="2198700" cy="10122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They behave as an insulator at 0K and as a conductor at higher temperature</a:t>
            </a:r>
          </a:p>
        </p:txBody>
      </p:sp>
      <p:sp>
        <p:nvSpPr>
          <p:cNvPr id="1131" name="Google Shape;1131;p36"/>
          <p:cNvSpPr txBox="1">
            <a:spLocks noGrp="1"/>
          </p:cNvSpPr>
          <p:nvPr>
            <p:ph type="subTitle" idx="4"/>
          </p:nvPr>
        </p:nvSpPr>
        <p:spPr>
          <a:xfrm>
            <a:off x="3472815" y="2829186"/>
            <a:ext cx="2199005" cy="781685"/>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dirty="0"/>
              <a:t>Temperature Dependent</a:t>
            </a:r>
          </a:p>
        </p:txBody>
      </p:sp>
      <p:sp>
        <p:nvSpPr>
          <p:cNvPr id="1132" name="Google Shape;1132;p36"/>
          <p:cNvSpPr txBox="1">
            <a:spLocks noGrp="1"/>
          </p:cNvSpPr>
          <p:nvPr>
            <p:ph type="subTitle" idx="5"/>
          </p:nvPr>
        </p:nvSpPr>
        <p:spPr>
          <a:xfrm>
            <a:off x="6142990" y="3361109"/>
            <a:ext cx="2404110" cy="101219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The density of electrons in Intrinsic semi-conductors is equal to the density of holes</a:t>
            </a:r>
          </a:p>
        </p:txBody>
      </p:sp>
      <p:sp>
        <p:nvSpPr>
          <p:cNvPr id="1133" name="Google Shape;1133;p36"/>
          <p:cNvSpPr txBox="1">
            <a:spLocks noGrp="1"/>
          </p:cNvSpPr>
          <p:nvPr>
            <p:ph type="subTitle" idx="6"/>
          </p:nvPr>
        </p:nvSpPr>
        <p:spPr>
          <a:xfrm>
            <a:off x="6142990" y="2935418"/>
            <a:ext cx="2363470" cy="52578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dirty="0"/>
              <a:t>Particle Density</a:t>
            </a:r>
          </a:p>
        </p:txBody>
      </p:sp>
      <p:sp>
        <p:nvSpPr>
          <p:cNvPr id="1134" name="Google Shape;1134;p36"/>
          <p:cNvSpPr/>
          <p:nvPr/>
        </p:nvSpPr>
        <p:spPr>
          <a:xfrm>
            <a:off x="1279800" y="1500322"/>
            <a:ext cx="1079100" cy="1079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4032450" y="1500322"/>
            <a:ext cx="1079100" cy="1079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6785100" y="1500322"/>
            <a:ext cx="1079100" cy="1079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6"/>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1138" name="Google Shape;1138;p36"/>
          <p:cNvGrpSpPr/>
          <p:nvPr/>
        </p:nvGrpSpPr>
        <p:grpSpPr>
          <a:xfrm>
            <a:off x="7087272" y="1802733"/>
            <a:ext cx="474695" cy="474222"/>
            <a:chOff x="1701988" y="1436550"/>
            <a:chExt cx="350950" cy="350600"/>
          </a:xfrm>
        </p:grpSpPr>
        <p:sp>
          <p:nvSpPr>
            <p:cNvPr id="1139" name="Google Shape;1139;p36"/>
            <p:cNvSpPr/>
            <p:nvPr/>
          </p:nvSpPr>
          <p:spPr>
            <a:xfrm>
              <a:off x="1701988" y="1436550"/>
              <a:ext cx="350950" cy="350600"/>
            </a:xfrm>
            <a:custGeom>
              <a:avLst/>
              <a:gdLst/>
              <a:ahLst/>
              <a:cxnLst/>
              <a:rect l="l" t="t" r="r" b="b"/>
              <a:pathLst>
                <a:path w="14038" h="14024" extrusionOk="0">
                  <a:moveTo>
                    <a:pt x="7019" y="0"/>
                  </a:moveTo>
                  <a:cubicBezTo>
                    <a:pt x="3144" y="0"/>
                    <a:pt x="1" y="3129"/>
                    <a:pt x="1" y="7005"/>
                  </a:cubicBezTo>
                  <a:cubicBezTo>
                    <a:pt x="1" y="10880"/>
                    <a:pt x="3144" y="14023"/>
                    <a:pt x="7019" y="14023"/>
                  </a:cubicBezTo>
                  <a:cubicBezTo>
                    <a:pt x="8835" y="14023"/>
                    <a:pt x="10555" y="13333"/>
                    <a:pt x="11870" y="12072"/>
                  </a:cubicBezTo>
                  <a:cubicBezTo>
                    <a:pt x="11951" y="11991"/>
                    <a:pt x="11951" y="11869"/>
                    <a:pt x="11870" y="11788"/>
                  </a:cubicBezTo>
                  <a:cubicBezTo>
                    <a:pt x="11826" y="11744"/>
                    <a:pt x="11770" y="11720"/>
                    <a:pt x="11714" y="11720"/>
                  </a:cubicBezTo>
                  <a:cubicBezTo>
                    <a:pt x="11668" y="11720"/>
                    <a:pt x="11622" y="11737"/>
                    <a:pt x="11585" y="11774"/>
                  </a:cubicBezTo>
                  <a:cubicBezTo>
                    <a:pt x="10353" y="12953"/>
                    <a:pt x="8727" y="13604"/>
                    <a:pt x="7019" y="13604"/>
                  </a:cubicBezTo>
                  <a:cubicBezTo>
                    <a:pt x="3374" y="13604"/>
                    <a:pt x="420" y="10650"/>
                    <a:pt x="420" y="7005"/>
                  </a:cubicBezTo>
                  <a:cubicBezTo>
                    <a:pt x="420" y="3360"/>
                    <a:pt x="3374" y="407"/>
                    <a:pt x="7019" y="407"/>
                  </a:cubicBezTo>
                  <a:cubicBezTo>
                    <a:pt x="10664" y="407"/>
                    <a:pt x="13617" y="3360"/>
                    <a:pt x="13617" y="7005"/>
                  </a:cubicBezTo>
                  <a:cubicBezTo>
                    <a:pt x="13617" y="8482"/>
                    <a:pt x="13144" y="9877"/>
                    <a:pt x="12235" y="11042"/>
                  </a:cubicBezTo>
                  <a:cubicBezTo>
                    <a:pt x="12168" y="11138"/>
                    <a:pt x="12181" y="11273"/>
                    <a:pt x="12277" y="11340"/>
                  </a:cubicBezTo>
                  <a:cubicBezTo>
                    <a:pt x="12310" y="11369"/>
                    <a:pt x="12354" y="11383"/>
                    <a:pt x="12398" y="11383"/>
                  </a:cubicBezTo>
                  <a:cubicBezTo>
                    <a:pt x="12459" y="11383"/>
                    <a:pt x="12521" y="11355"/>
                    <a:pt x="12561" y="11300"/>
                  </a:cubicBezTo>
                  <a:cubicBezTo>
                    <a:pt x="13550" y="10040"/>
                    <a:pt x="14038" y="8522"/>
                    <a:pt x="14038" y="7005"/>
                  </a:cubicBezTo>
                  <a:cubicBezTo>
                    <a:pt x="14038" y="3198"/>
                    <a:pt x="10949" y="0"/>
                    <a:pt x="70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6"/>
            <p:cNvSpPr/>
            <p:nvPr/>
          </p:nvSpPr>
          <p:spPr>
            <a:xfrm>
              <a:off x="1846613" y="1623525"/>
              <a:ext cx="69800" cy="108075"/>
            </a:xfrm>
            <a:custGeom>
              <a:avLst/>
              <a:gdLst/>
              <a:ahLst/>
              <a:cxnLst/>
              <a:rect l="l" t="t" r="r" b="b"/>
              <a:pathLst>
                <a:path w="2792" h="4323" extrusionOk="0">
                  <a:moveTo>
                    <a:pt x="1912" y="420"/>
                  </a:moveTo>
                  <a:lnTo>
                    <a:pt x="1518" y="1504"/>
                  </a:lnTo>
                  <a:cubicBezTo>
                    <a:pt x="1437" y="1735"/>
                    <a:pt x="1614" y="1965"/>
                    <a:pt x="1858" y="1965"/>
                  </a:cubicBezTo>
                  <a:lnTo>
                    <a:pt x="2237" y="1965"/>
                  </a:lnTo>
                  <a:lnTo>
                    <a:pt x="1003" y="3903"/>
                  </a:lnTo>
                  <a:lnTo>
                    <a:pt x="909" y="3903"/>
                  </a:lnTo>
                  <a:lnTo>
                    <a:pt x="1343" y="2683"/>
                  </a:lnTo>
                  <a:cubicBezTo>
                    <a:pt x="1397" y="2521"/>
                    <a:pt x="1289" y="2358"/>
                    <a:pt x="1112" y="2358"/>
                  </a:cubicBezTo>
                  <a:lnTo>
                    <a:pt x="489" y="2358"/>
                  </a:lnTo>
                  <a:lnTo>
                    <a:pt x="1193" y="420"/>
                  </a:lnTo>
                  <a:close/>
                  <a:moveTo>
                    <a:pt x="1139" y="0"/>
                  </a:moveTo>
                  <a:cubicBezTo>
                    <a:pt x="990" y="0"/>
                    <a:pt x="868" y="95"/>
                    <a:pt x="814" y="244"/>
                  </a:cubicBezTo>
                  <a:lnTo>
                    <a:pt x="82" y="2304"/>
                  </a:lnTo>
                  <a:cubicBezTo>
                    <a:pt x="1" y="2534"/>
                    <a:pt x="163" y="2764"/>
                    <a:pt x="407" y="2764"/>
                  </a:cubicBezTo>
                  <a:lnTo>
                    <a:pt x="882" y="2764"/>
                  </a:lnTo>
                  <a:lnTo>
                    <a:pt x="462" y="3916"/>
                  </a:lnTo>
                  <a:cubicBezTo>
                    <a:pt x="394" y="4105"/>
                    <a:pt x="543" y="4322"/>
                    <a:pt x="747" y="4322"/>
                  </a:cubicBezTo>
                  <a:lnTo>
                    <a:pt x="1058" y="4322"/>
                  </a:lnTo>
                  <a:cubicBezTo>
                    <a:pt x="1166" y="4322"/>
                    <a:pt x="1261" y="4268"/>
                    <a:pt x="1316" y="4174"/>
                  </a:cubicBezTo>
                  <a:lnTo>
                    <a:pt x="2644" y="2087"/>
                  </a:lnTo>
                  <a:cubicBezTo>
                    <a:pt x="2792" y="1856"/>
                    <a:pt x="2629" y="1558"/>
                    <a:pt x="2358" y="1558"/>
                  </a:cubicBezTo>
                  <a:lnTo>
                    <a:pt x="1939" y="1558"/>
                  </a:lnTo>
                  <a:lnTo>
                    <a:pt x="2331" y="474"/>
                  </a:lnTo>
                  <a:cubicBezTo>
                    <a:pt x="2413" y="244"/>
                    <a:pt x="2237" y="0"/>
                    <a:pt x="20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6"/>
            <p:cNvSpPr/>
            <p:nvPr/>
          </p:nvSpPr>
          <p:spPr>
            <a:xfrm>
              <a:off x="1930313" y="1653325"/>
              <a:ext cx="34900" cy="34900"/>
            </a:xfrm>
            <a:custGeom>
              <a:avLst/>
              <a:gdLst/>
              <a:ahLst/>
              <a:cxnLst/>
              <a:rect l="l" t="t" r="r" b="b"/>
              <a:pathLst>
                <a:path w="1396" h="1396" extrusionOk="0">
                  <a:moveTo>
                    <a:pt x="691" y="407"/>
                  </a:moveTo>
                  <a:cubicBezTo>
                    <a:pt x="853" y="407"/>
                    <a:pt x="989" y="543"/>
                    <a:pt x="989" y="691"/>
                  </a:cubicBezTo>
                  <a:cubicBezTo>
                    <a:pt x="989" y="854"/>
                    <a:pt x="853" y="989"/>
                    <a:pt x="691" y="989"/>
                  </a:cubicBezTo>
                  <a:cubicBezTo>
                    <a:pt x="542" y="989"/>
                    <a:pt x="407" y="854"/>
                    <a:pt x="407" y="691"/>
                  </a:cubicBezTo>
                  <a:cubicBezTo>
                    <a:pt x="407" y="543"/>
                    <a:pt x="542" y="407"/>
                    <a:pt x="691" y="407"/>
                  </a:cubicBezTo>
                  <a:close/>
                  <a:moveTo>
                    <a:pt x="691" y="1"/>
                  </a:moveTo>
                  <a:cubicBezTo>
                    <a:pt x="311" y="1"/>
                    <a:pt x="0" y="312"/>
                    <a:pt x="0" y="691"/>
                  </a:cubicBezTo>
                  <a:cubicBezTo>
                    <a:pt x="0" y="1085"/>
                    <a:pt x="311" y="1396"/>
                    <a:pt x="691" y="1396"/>
                  </a:cubicBezTo>
                  <a:cubicBezTo>
                    <a:pt x="1084" y="1396"/>
                    <a:pt x="1395" y="1085"/>
                    <a:pt x="1395" y="691"/>
                  </a:cubicBezTo>
                  <a:cubicBezTo>
                    <a:pt x="1395" y="312"/>
                    <a:pt x="1084" y="1"/>
                    <a:pt x="6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6"/>
            <p:cNvSpPr/>
            <p:nvPr/>
          </p:nvSpPr>
          <p:spPr>
            <a:xfrm>
              <a:off x="1789713" y="1653325"/>
              <a:ext cx="34925" cy="34900"/>
            </a:xfrm>
            <a:custGeom>
              <a:avLst/>
              <a:gdLst/>
              <a:ahLst/>
              <a:cxnLst/>
              <a:rect l="l" t="t" r="r" b="b"/>
              <a:pathLst>
                <a:path w="1397" h="1396" extrusionOk="0">
                  <a:moveTo>
                    <a:pt x="692" y="407"/>
                  </a:moveTo>
                  <a:cubicBezTo>
                    <a:pt x="855" y="407"/>
                    <a:pt x="990" y="543"/>
                    <a:pt x="990" y="691"/>
                  </a:cubicBezTo>
                  <a:cubicBezTo>
                    <a:pt x="990" y="854"/>
                    <a:pt x="855" y="989"/>
                    <a:pt x="692" y="989"/>
                  </a:cubicBezTo>
                  <a:cubicBezTo>
                    <a:pt x="543" y="989"/>
                    <a:pt x="407" y="854"/>
                    <a:pt x="407" y="691"/>
                  </a:cubicBezTo>
                  <a:cubicBezTo>
                    <a:pt x="407" y="543"/>
                    <a:pt x="543" y="407"/>
                    <a:pt x="692" y="407"/>
                  </a:cubicBezTo>
                  <a:close/>
                  <a:moveTo>
                    <a:pt x="692" y="1"/>
                  </a:moveTo>
                  <a:cubicBezTo>
                    <a:pt x="313" y="1"/>
                    <a:pt x="1" y="312"/>
                    <a:pt x="1" y="691"/>
                  </a:cubicBezTo>
                  <a:cubicBezTo>
                    <a:pt x="1" y="1085"/>
                    <a:pt x="313" y="1396"/>
                    <a:pt x="692" y="1396"/>
                  </a:cubicBezTo>
                  <a:cubicBezTo>
                    <a:pt x="1084" y="1396"/>
                    <a:pt x="1397" y="1085"/>
                    <a:pt x="1397" y="691"/>
                  </a:cubicBezTo>
                  <a:cubicBezTo>
                    <a:pt x="1397" y="312"/>
                    <a:pt x="1084" y="1"/>
                    <a:pt x="6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6"/>
            <p:cNvSpPr/>
            <p:nvPr/>
          </p:nvSpPr>
          <p:spPr>
            <a:xfrm>
              <a:off x="1737913" y="1471775"/>
              <a:ext cx="279125" cy="279450"/>
            </a:xfrm>
            <a:custGeom>
              <a:avLst/>
              <a:gdLst/>
              <a:ahLst/>
              <a:cxnLst/>
              <a:rect l="l" t="t" r="r" b="b"/>
              <a:pathLst>
                <a:path w="11165" h="11178" extrusionOk="0">
                  <a:moveTo>
                    <a:pt x="7113" y="651"/>
                  </a:moveTo>
                  <a:cubicBezTo>
                    <a:pt x="7425" y="745"/>
                    <a:pt x="7709" y="867"/>
                    <a:pt x="7994" y="1016"/>
                  </a:cubicBezTo>
                  <a:lnTo>
                    <a:pt x="7763" y="1409"/>
                  </a:lnTo>
                  <a:cubicBezTo>
                    <a:pt x="7696" y="1518"/>
                    <a:pt x="7736" y="1639"/>
                    <a:pt x="7832" y="1693"/>
                  </a:cubicBezTo>
                  <a:cubicBezTo>
                    <a:pt x="7864" y="1712"/>
                    <a:pt x="7901" y="1721"/>
                    <a:pt x="7938" y="1721"/>
                  </a:cubicBezTo>
                  <a:cubicBezTo>
                    <a:pt x="8009" y="1721"/>
                    <a:pt x="8080" y="1688"/>
                    <a:pt x="8116" y="1626"/>
                  </a:cubicBezTo>
                  <a:lnTo>
                    <a:pt x="8346" y="1220"/>
                  </a:lnTo>
                  <a:cubicBezTo>
                    <a:pt x="8603" y="1395"/>
                    <a:pt x="8861" y="1585"/>
                    <a:pt x="9091" y="1802"/>
                  </a:cubicBezTo>
                  <a:lnTo>
                    <a:pt x="8766" y="2127"/>
                  </a:lnTo>
                  <a:cubicBezTo>
                    <a:pt x="8685" y="2195"/>
                    <a:pt x="8685" y="2331"/>
                    <a:pt x="8766" y="2412"/>
                  </a:cubicBezTo>
                  <a:cubicBezTo>
                    <a:pt x="8807" y="2453"/>
                    <a:pt x="8861" y="2473"/>
                    <a:pt x="8913" y="2473"/>
                  </a:cubicBezTo>
                  <a:cubicBezTo>
                    <a:pt x="8966" y="2473"/>
                    <a:pt x="9017" y="2453"/>
                    <a:pt x="9051" y="2412"/>
                  </a:cubicBezTo>
                  <a:lnTo>
                    <a:pt x="9389" y="2087"/>
                  </a:lnTo>
                  <a:cubicBezTo>
                    <a:pt x="9593" y="2317"/>
                    <a:pt x="9796" y="2561"/>
                    <a:pt x="9958" y="2832"/>
                  </a:cubicBezTo>
                  <a:cubicBezTo>
                    <a:pt x="9633" y="3021"/>
                    <a:pt x="6964" y="4553"/>
                    <a:pt x="6477" y="4851"/>
                  </a:cubicBezTo>
                  <a:lnTo>
                    <a:pt x="6435" y="4810"/>
                  </a:lnTo>
                  <a:lnTo>
                    <a:pt x="6679" y="3794"/>
                  </a:lnTo>
                  <a:cubicBezTo>
                    <a:pt x="6706" y="3686"/>
                    <a:pt x="6639" y="3577"/>
                    <a:pt x="6531" y="3550"/>
                  </a:cubicBezTo>
                  <a:cubicBezTo>
                    <a:pt x="6515" y="3546"/>
                    <a:pt x="6498" y="3544"/>
                    <a:pt x="6482" y="3544"/>
                  </a:cubicBezTo>
                  <a:cubicBezTo>
                    <a:pt x="6388" y="3544"/>
                    <a:pt x="6298" y="3607"/>
                    <a:pt x="6287" y="3699"/>
                  </a:cubicBezTo>
                  <a:lnTo>
                    <a:pt x="6083" y="4539"/>
                  </a:lnTo>
                  <a:cubicBezTo>
                    <a:pt x="5962" y="4485"/>
                    <a:pt x="5826" y="4444"/>
                    <a:pt x="5677" y="4430"/>
                  </a:cubicBezTo>
                  <a:lnTo>
                    <a:pt x="6300" y="2358"/>
                  </a:lnTo>
                  <a:cubicBezTo>
                    <a:pt x="6324" y="2287"/>
                    <a:pt x="6378" y="2247"/>
                    <a:pt x="6446" y="2247"/>
                  </a:cubicBezTo>
                  <a:cubicBezTo>
                    <a:pt x="6456" y="2247"/>
                    <a:pt x="6466" y="2248"/>
                    <a:pt x="6477" y="2249"/>
                  </a:cubicBezTo>
                  <a:cubicBezTo>
                    <a:pt x="6558" y="2277"/>
                    <a:pt x="6598" y="2344"/>
                    <a:pt x="6585" y="2425"/>
                  </a:cubicBezTo>
                  <a:lnTo>
                    <a:pt x="6504" y="2737"/>
                  </a:lnTo>
                  <a:cubicBezTo>
                    <a:pt x="6477" y="2846"/>
                    <a:pt x="6544" y="2954"/>
                    <a:pt x="6666" y="2981"/>
                  </a:cubicBezTo>
                  <a:cubicBezTo>
                    <a:pt x="6682" y="2985"/>
                    <a:pt x="6698" y="2987"/>
                    <a:pt x="6714" y="2987"/>
                  </a:cubicBezTo>
                  <a:cubicBezTo>
                    <a:pt x="6805" y="2987"/>
                    <a:pt x="6887" y="2924"/>
                    <a:pt x="6910" y="2832"/>
                  </a:cubicBezTo>
                  <a:lnTo>
                    <a:pt x="6977" y="2520"/>
                  </a:lnTo>
                  <a:cubicBezTo>
                    <a:pt x="7032" y="2304"/>
                    <a:pt x="6950" y="2073"/>
                    <a:pt x="6775" y="1951"/>
                  </a:cubicBezTo>
                  <a:cubicBezTo>
                    <a:pt x="7005" y="1057"/>
                    <a:pt x="6734" y="2073"/>
                    <a:pt x="7113" y="651"/>
                  </a:cubicBezTo>
                  <a:close/>
                  <a:moveTo>
                    <a:pt x="5582" y="4837"/>
                  </a:moveTo>
                  <a:cubicBezTo>
                    <a:pt x="5921" y="4837"/>
                    <a:pt x="6219" y="5081"/>
                    <a:pt x="6314" y="5393"/>
                  </a:cubicBezTo>
                  <a:lnTo>
                    <a:pt x="4851" y="5393"/>
                  </a:lnTo>
                  <a:cubicBezTo>
                    <a:pt x="4945" y="5081"/>
                    <a:pt x="5230" y="4837"/>
                    <a:pt x="5582" y="4837"/>
                  </a:cubicBezTo>
                  <a:close/>
                  <a:moveTo>
                    <a:pt x="10162" y="3184"/>
                  </a:moveTo>
                  <a:cubicBezTo>
                    <a:pt x="10311" y="3469"/>
                    <a:pt x="10433" y="3753"/>
                    <a:pt x="10527" y="4065"/>
                  </a:cubicBezTo>
                  <a:lnTo>
                    <a:pt x="10081" y="4173"/>
                  </a:lnTo>
                  <a:cubicBezTo>
                    <a:pt x="9972" y="4214"/>
                    <a:pt x="9904" y="4322"/>
                    <a:pt x="9931" y="4430"/>
                  </a:cubicBezTo>
                  <a:cubicBezTo>
                    <a:pt x="9958" y="4526"/>
                    <a:pt x="10040" y="4580"/>
                    <a:pt x="10135" y="4580"/>
                  </a:cubicBezTo>
                  <a:cubicBezTo>
                    <a:pt x="10139" y="4580"/>
                    <a:pt x="10142" y="4580"/>
                    <a:pt x="10146" y="4580"/>
                  </a:cubicBezTo>
                  <a:cubicBezTo>
                    <a:pt x="10167" y="4580"/>
                    <a:pt x="10216" y="4571"/>
                    <a:pt x="10636" y="4457"/>
                  </a:cubicBezTo>
                  <a:cubicBezTo>
                    <a:pt x="10704" y="4770"/>
                    <a:pt x="10744" y="5081"/>
                    <a:pt x="10758" y="5393"/>
                  </a:cubicBezTo>
                  <a:lnTo>
                    <a:pt x="6734" y="5393"/>
                  </a:lnTo>
                  <a:cubicBezTo>
                    <a:pt x="6721" y="5325"/>
                    <a:pt x="6706" y="5257"/>
                    <a:pt x="6679" y="5203"/>
                  </a:cubicBezTo>
                  <a:lnTo>
                    <a:pt x="10162" y="3184"/>
                  </a:lnTo>
                  <a:close/>
                  <a:moveTo>
                    <a:pt x="5785" y="420"/>
                  </a:moveTo>
                  <a:cubicBezTo>
                    <a:pt x="6097" y="434"/>
                    <a:pt x="6422" y="474"/>
                    <a:pt x="6721" y="542"/>
                  </a:cubicBezTo>
                  <a:lnTo>
                    <a:pt x="6381" y="1843"/>
                  </a:lnTo>
                  <a:cubicBezTo>
                    <a:pt x="6164" y="1870"/>
                    <a:pt x="5975" y="2019"/>
                    <a:pt x="5908" y="2235"/>
                  </a:cubicBezTo>
                  <a:lnTo>
                    <a:pt x="5230" y="4485"/>
                  </a:lnTo>
                  <a:cubicBezTo>
                    <a:pt x="4824" y="4607"/>
                    <a:pt x="4511" y="4959"/>
                    <a:pt x="4430" y="5393"/>
                  </a:cubicBezTo>
                  <a:lnTo>
                    <a:pt x="2168" y="5393"/>
                  </a:lnTo>
                  <a:cubicBezTo>
                    <a:pt x="2060" y="5393"/>
                    <a:pt x="1964" y="5487"/>
                    <a:pt x="1964" y="5596"/>
                  </a:cubicBezTo>
                  <a:cubicBezTo>
                    <a:pt x="1964" y="5704"/>
                    <a:pt x="2060" y="5799"/>
                    <a:pt x="2168" y="5799"/>
                  </a:cubicBezTo>
                  <a:lnTo>
                    <a:pt x="10758" y="5799"/>
                  </a:lnTo>
                  <a:cubicBezTo>
                    <a:pt x="10650" y="8563"/>
                    <a:pt x="8374" y="10771"/>
                    <a:pt x="5582" y="10771"/>
                  </a:cubicBezTo>
                  <a:cubicBezTo>
                    <a:pt x="2791" y="10771"/>
                    <a:pt x="515" y="8563"/>
                    <a:pt x="406" y="5799"/>
                  </a:cubicBezTo>
                  <a:lnTo>
                    <a:pt x="1205" y="5799"/>
                  </a:lnTo>
                  <a:cubicBezTo>
                    <a:pt x="1328" y="5799"/>
                    <a:pt x="1422" y="5704"/>
                    <a:pt x="1422" y="5596"/>
                  </a:cubicBezTo>
                  <a:cubicBezTo>
                    <a:pt x="1422" y="5487"/>
                    <a:pt x="1328" y="5393"/>
                    <a:pt x="1205" y="5393"/>
                  </a:cubicBezTo>
                  <a:lnTo>
                    <a:pt x="406" y="5393"/>
                  </a:lnTo>
                  <a:cubicBezTo>
                    <a:pt x="419" y="5068"/>
                    <a:pt x="461" y="4756"/>
                    <a:pt x="528" y="4457"/>
                  </a:cubicBezTo>
                  <a:cubicBezTo>
                    <a:pt x="1016" y="4580"/>
                    <a:pt x="989" y="4580"/>
                    <a:pt x="1030" y="4580"/>
                  </a:cubicBezTo>
                  <a:cubicBezTo>
                    <a:pt x="1124" y="4580"/>
                    <a:pt x="1205" y="4526"/>
                    <a:pt x="1232" y="4430"/>
                  </a:cubicBezTo>
                  <a:cubicBezTo>
                    <a:pt x="1260" y="4322"/>
                    <a:pt x="1192" y="4214"/>
                    <a:pt x="1084" y="4173"/>
                  </a:cubicBezTo>
                  <a:lnTo>
                    <a:pt x="636" y="4065"/>
                  </a:lnTo>
                  <a:cubicBezTo>
                    <a:pt x="732" y="3753"/>
                    <a:pt x="853" y="3469"/>
                    <a:pt x="1003" y="3184"/>
                  </a:cubicBezTo>
                  <a:lnTo>
                    <a:pt x="1395" y="3415"/>
                  </a:lnTo>
                  <a:cubicBezTo>
                    <a:pt x="1432" y="3438"/>
                    <a:pt x="1471" y="3448"/>
                    <a:pt x="1508" y="3448"/>
                  </a:cubicBezTo>
                  <a:cubicBezTo>
                    <a:pt x="1579" y="3448"/>
                    <a:pt x="1644" y="3409"/>
                    <a:pt x="1680" y="3346"/>
                  </a:cubicBezTo>
                  <a:cubicBezTo>
                    <a:pt x="1734" y="3252"/>
                    <a:pt x="1707" y="3117"/>
                    <a:pt x="1612" y="3062"/>
                  </a:cubicBezTo>
                  <a:lnTo>
                    <a:pt x="1205" y="2832"/>
                  </a:lnTo>
                  <a:cubicBezTo>
                    <a:pt x="1368" y="2561"/>
                    <a:pt x="1572" y="2317"/>
                    <a:pt x="1774" y="2087"/>
                  </a:cubicBezTo>
                  <a:lnTo>
                    <a:pt x="2100" y="2412"/>
                  </a:lnTo>
                  <a:cubicBezTo>
                    <a:pt x="2140" y="2453"/>
                    <a:pt x="2194" y="2473"/>
                    <a:pt x="2249" y="2473"/>
                  </a:cubicBezTo>
                  <a:cubicBezTo>
                    <a:pt x="2303" y="2473"/>
                    <a:pt x="2357" y="2453"/>
                    <a:pt x="2398" y="2412"/>
                  </a:cubicBezTo>
                  <a:cubicBezTo>
                    <a:pt x="2479" y="2331"/>
                    <a:pt x="2479" y="2195"/>
                    <a:pt x="2398" y="2127"/>
                  </a:cubicBezTo>
                  <a:lnTo>
                    <a:pt x="2073" y="1802"/>
                  </a:lnTo>
                  <a:cubicBezTo>
                    <a:pt x="2303" y="1585"/>
                    <a:pt x="2547" y="1395"/>
                    <a:pt x="2818" y="1220"/>
                  </a:cubicBezTo>
                  <a:lnTo>
                    <a:pt x="3048" y="1626"/>
                  </a:lnTo>
                  <a:cubicBezTo>
                    <a:pt x="3089" y="1680"/>
                    <a:pt x="3156" y="1720"/>
                    <a:pt x="3225" y="1720"/>
                  </a:cubicBezTo>
                  <a:cubicBezTo>
                    <a:pt x="3387" y="1720"/>
                    <a:pt x="3482" y="1558"/>
                    <a:pt x="3400" y="1409"/>
                  </a:cubicBezTo>
                  <a:lnTo>
                    <a:pt x="3171" y="1016"/>
                  </a:lnTo>
                  <a:cubicBezTo>
                    <a:pt x="3455" y="867"/>
                    <a:pt x="3740" y="745"/>
                    <a:pt x="4038" y="651"/>
                  </a:cubicBezTo>
                  <a:lnTo>
                    <a:pt x="4159" y="1097"/>
                  </a:lnTo>
                  <a:cubicBezTo>
                    <a:pt x="4186" y="1193"/>
                    <a:pt x="4268" y="1247"/>
                    <a:pt x="4363" y="1247"/>
                  </a:cubicBezTo>
                  <a:cubicBezTo>
                    <a:pt x="4498" y="1247"/>
                    <a:pt x="4593" y="1124"/>
                    <a:pt x="4566" y="989"/>
                  </a:cubicBezTo>
                  <a:lnTo>
                    <a:pt x="4444" y="542"/>
                  </a:lnTo>
                  <a:cubicBezTo>
                    <a:pt x="4742" y="474"/>
                    <a:pt x="5053" y="434"/>
                    <a:pt x="5379" y="420"/>
                  </a:cubicBezTo>
                  <a:lnTo>
                    <a:pt x="5379" y="880"/>
                  </a:lnTo>
                  <a:cubicBezTo>
                    <a:pt x="5379" y="1003"/>
                    <a:pt x="5474" y="1097"/>
                    <a:pt x="5582" y="1097"/>
                  </a:cubicBezTo>
                  <a:cubicBezTo>
                    <a:pt x="5691" y="1097"/>
                    <a:pt x="5785" y="1003"/>
                    <a:pt x="5785" y="880"/>
                  </a:cubicBezTo>
                  <a:lnTo>
                    <a:pt x="5785" y="420"/>
                  </a:lnTo>
                  <a:close/>
                  <a:moveTo>
                    <a:pt x="5568" y="0"/>
                  </a:moveTo>
                  <a:cubicBezTo>
                    <a:pt x="2574" y="0"/>
                    <a:pt x="0" y="2466"/>
                    <a:pt x="0" y="5596"/>
                  </a:cubicBezTo>
                  <a:cubicBezTo>
                    <a:pt x="0" y="8672"/>
                    <a:pt x="2506" y="11178"/>
                    <a:pt x="5582" y="11178"/>
                  </a:cubicBezTo>
                  <a:cubicBezTo>
                    <a:pt x="8658" y="11178"/>
                    <a:pt x="11165" y="8672"/>
                    <a:pt x="11165" y="5596"/>
                  </a:cubicBezTo>
                  <a:cubicBezTo>
                    <a:pt x="11165" y="2358"/>
                    <a:pt x="8495" y="0"/>
                    <a:pt x="55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36"/>
          <p:cNvGrpSpPr/>
          <p:nvPr/>
        </p:nvGrpSpPr>
        <p:grpSpPr>
          <a:xfrm>
            <a:off x="1671332" y="1802702"/>
            <a:ext cx="295973" cy="474219"/>
            <a:chOff x="1768038" y="2661725"/>
            <a:chExt cx="218850" cy="350650"/>
          </a:xfrm>
        </p:grpSpPr>
        <p:sp>
          <p:nvSpPr>
            <p:cNvPr id="1151" name="Google Shape;1151;p36"/>
            <p:cNvSpPr/>
            <p:nvPr/>
          </p:nvSpPr>
          <p:spPr>
            <a:xfrm>
              <a:off x="1768038" y="2661725"/>
              <a:ext cx="218850" cy="350650"/>
            </a:xfrm>
            <a:custGeom>
              <a:avLst/>
              <a:gdLst/>
              <a:ahLst/>
              <a:cxnLst/>
              <a:rect l="l" t="t" r="r" b="b"/>
              <a:pathLst>
                <a:path w="8754" h="14026" extrusionOk="0">
                  <a:moveTo>
                    <a:pt x="5420" y="407"/>
                  </a:moveTo>
                  <a:cubicBezTo>
                    <a:pt x="5447" y="407"/>
                    <a:pt x="5461" y="434"/>
                    <a:pt x="5461" y="448"/>
                  </a:cubicBezTo>
                  <a:lnTo>
                    <a:pt x="5258" y="1180"/>
                  </a:lnTo>
                  <a:lnTo>
                    <a:pt x="3496" y="1180"/>
                  </a:lnTo>
                  <a:lnTo>
                    <a:pt x="3293" y="448"/>
                  </a:lnTo>
                  <a:cubicBezTo>
                    <a:pt x="3293" y="434"/>
                    <a:pt x="3306" y="407"/>
                    <a:pt x="3334" y="407"/>
                  </a:cubicBezTo>
                  <a:close/>
                  <a:moveTo>
                    <a:pt x="3334" y="1"/>
                  </a:moveTo>
                  <a:cubicBezTo>
                    <a:pt x="3035" y="1"/>
                    <a:pt x="2819" y="272"/>
                    <a:pt x="2900" y="557"/>
                  </a:cubicBezTo>
                  <a:lnTo>
                    <a:pt x="3063" y="1180"/>
                  </a:lnTo>
                  <a:cubicBezTo>
                    <a:pt x="2616" y="1180"/>
                    <a:pt x="2304" y="1532"/>
                    <a:pt x="2304" y="1925"/>
                  </a:cubicBezTo>
                  <a:cubicBezTo>
                    <a:pt x="2304" y="2264"/>
                    <a:pt x="2548" y="2562"/>
                    <a:pt x="2860" y="2644"/>
                  </a:cubicBezTo>
                  <a:lnTo>
                    <a:pt x="2860" y="3117"/>
                  </a:lnTo>
                  <a:cubicBezTo>
                    <a:pt x="2860" y="3226"/>
                    <a:pt x="2954" y="3321"/>
                    <a:pt x="3063" y="3321"/>
                  </a:cubicBezTo>
                  <a:cubicBezTo>
                    <a:pt x="3185" y="3321"/>
                    <a:pt x="3266" y="3226"/>
                    <a:pt x="3266" y="3117"/>
                  </a:cubicBezTo>
                  <a:lnTo>
                    <a:pt x="3266" y="2467"/>
                  </a:lnTo>
                  <a:cubicBezTo>
                    <a:pt x="3266" y="2345"/>
                    <a:pt x="3185" y="2264"/>
                    <a:pt x="3063" y="2264"/>
                  </a:cubicBezTo>
                  <a:lnTo>
                    <a:pt x="3050" y="2264"/>
                  </a:lnTo>
                  <a:cubicBezTo>
                    <a:pt x="2873" y="2264"/>
                    <a:pt x="2710" y="2102"/>
                    <a:pt x="2710" y="1925"/>
                  </a:cubicBezTo>
                  <a:cubicBezTo>
                    <a:pt x="2710" y="1735"/>
                    <a:pt x="2873" y="1587"/>
                    <a:pt x="3050" y="1587"/>
                  </a:cubicBezTo>
                  <a:lnTo>
                    <a:pt x="5705" y="1587"/>
                  </a:lnTo>
                  <a:cubicBezTo>
                    <a:pt x="5881" y="1587"/>
                    <a:pt x="6043" y="1735"/>
                    <a:pt x="6043" y="1925"/>
                  </a:cubicBezTo>
                  <a:cubicBezTo>
                    <a:pt x="6043" y="2102"/>
                    <a:pt x="5881" y="2264"/>
                    <a:pt x="5705" y="2264"/>
                  </a:cubicBezTo>
                  <a:lnTo>
                    <a:pt x="5691" y="2264"/>
                  </a:lnTo>
                  <a:cubicBezTo>
                    <a:pt x="5570" y="2264"/>
                    <a:pt x="5488" y="2345"/>
                    <a:pt x="5488" y="2467"/>
                  </a:cubicBezTo>
                  <a:lnTo>
                    <a:pt x="5488" y="4866"/>
                  </a:lnTo>
                  <a:cubicBezTo>
                    <a:pt x="5488" y="5773"/>
                    <a:pt x="5922" y="6627"/>
                    <a:pt x="6654" y="7142"/>
                  </a:cubicBezTo>
                  <a:cubicBezTo>
                    <a:pt x="7711" y="7887"/>
                    <a:pt x="8347" y="9106"/>
                    <a:pt x="8347" y="10394"/>
                  </a:cubicBezTo>
                  <a:cubicBezTo>
                    <a:pt x="8347" y="11667"/>
                    <a:pt x="7738" y="12873"/>
                    <a:pt x="6694" y="13619"/>
                  </a:cubicBezTo>
                  <a:lnTo>
                    <a:pt x="2060" y="13619"/>
                  </a:lnTo>
                  <a:cubicBezTo>
                    <a:pt x="1017" y="12873"/>
                    <a:pt x="407" y="11667"/>
                    <a:pt x="407" y="10394"/>
                  </a:cubicBezTo>
                  <a:cubicBezTo>
                    <a:pt x="407" y="9106"/>
                    <a:pt x="1044" y="7887"/>
                    <a:pt x="2101" y="7142"/>
                  </a:cubicBezTo>
                  <a:cubicBezTo>
                    <a:pt x="2833" y="6627"/>
                    <a:pt x="3266" y="5773"/>
                    <a:pt x="3266" y="4866"/>
                  </a:cubicBezTo>
                  <a:lnTo>
                    <a:pt x="3266" y="4066"/>
                  </a:lnTo>
                  <a:cubicBezTo>
                    <a:pt x="3266" y="3957"/>
                    <a:pt x="3185" y="3863"/>
                    <a:pt x="3063" y="3863"/>
                  </a:cubicBezTo>
                  <a:cubicBezTo>
                    <a:pt x="2954" y="3863"/>
                    <a:pt x="2860" y="3957"/>
                    <a:pt x="2860" y="4066"/>
                  </a:cubicBezTo>
                  <a:lnTo>
                    <a:pt x="2860" y="4866"/>
                  </a:lnTo>
                  <a:cubicBezTo>
                    <a:pt x="2860" y="5637"/>
                    <a:pt x="2480" y="6369"/>
                    <a:pt x="1857" y="6817"/>
                  </a:cubicBezTo>
                  <a:cubicBezTo>
                    <a:pt x="692" y="7630"/>
                    <a:pt x="0" y="8971"/>
                    <a:pt x="0" y="10394"/>
                  </a:cubicBezTo>
                  <a:cubicBezTo>
                    <a:pt x="0" y="11830"/>
                    <a:pt x="692" y="13171"/>
                    <a:pt x="1870" y="13984"/>
                  </a:cubicBezTo>
                  <a:cubicBezTo>
                    <a:pt x="1911" y="14011"/>
                    <a:pt x="1951" y="14025"/>
                    <a:pt x="1993" y="14025"/>
                  </a:cubicBezTo>
                  <a:lnTo>
                    <a:pt x="6762" y="14025"/>
                  </a:lnTo>
                  <a:cubicBezTo>
                    <a:pt x="6802" y="14025"/>
                    <a:pt x="6843" y="14011"/>
                    <a:pt x="6883" y="13984"/>
                  </a:cubicBezTo>
                  <a:cubicBezTo>
                    <a:pt x="8063" y="13171"/>
                    <a:pt x="8753" y="11830"/>
                    <a:pt x="8753" y="10394"/>
                  </a:cubicBezTo>
                  <a:cubicBezTo>
                    <a:pt x="8753" y="8971"/>
                    <a:pt x="8063" y="7630"/>
                    <a:pt x="6898" y="6817"/>
                  </a:cubicBezTo>
                  <a:cubicBezTo>
                    <a:pt x="6274" y="6369"/>
                    <a:pt x="5895" y="5637"/>
                    <a:pt x="5895" y="4866"/>
                  </a:cubicBezTo>
                  <a:lnTo>
                    <a:pt x="5895" y="2644"/>
                  </a:lnTo>
                  <a:cubicBezTo>
                    <a:pt x="6206" y="2562"/>
                    <a:pt x="6450" y="2264"/>
                    <a:pt x="6450" y="1925"/>
                  </a:cubicBezTo>
                  <a:cubicBezTo>
                    <a:pt x="6450" y="1532"/>
                    <a:pt x="6139" y="1180"/>
                    <a:pt x="5691" y="1180"/>
                  </a:cubicBezTo>
                  <a:lnTo>
                    <a:pt x="5854" y="557"/>
                  </a:lnTo>
                  <a:cubicBezTo>
                    <a:pt x="5935" y="272"/>
                    <a:pt x="5718" y="1"/>
                    <a:pt x="5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6"/>
            <p:cNvSpPr/>
            <p:nvPr/>
          </p:nvSpPr>
          <p:spPr>
            <a:xfrm>
              <a:off x="1856788" y="2718325"/>
              <a:ext cx="41350" cy="10175"/>
            </a:xfrm>
            <a:custGeom>
              <a:avLst/>
              <a:gdLst/>
              <a:ahLst/>
              <a:cxnLst/>
              <a:rect l="l" t="t" r="r" b="b"/>
              <a:pathLst>
                <a:path w="1654" h="407" extrusionOk="0">
                  <a:moveTo>
                    <a:pt x="204" y="0"/>
                  </a:moveTo>
                  <a:cubicBezTo>
                    <a:pt x="82" y="0"/>
                    <a:pt x="0" y="81"/>
                    <a:pt x="0" y="203"/>
                  </a:cubicBezTo>
                  <a:cubicBezTo>
                    <a:pt x="0" y="311"/>
                    <a:pt x="82" y="407"/>
                    <a:pt x="204" y="407"/>
                  </a:cubicBezTo>
                  <a:lnTo>
                    <a:pt x="1451" y="407"/>
                  </a:lnTo>
                  <a:cubicBezTo>
                    <a:pt x="1572" y="407"/>
                    <a:pt x="1653" y="311"/>
                    <a:pt x="1653" y="203"/>
                  </a:cubicBezTo>
                  <a:cubicBezTo>
                    <a:pt x="1653" y="81"/>
                    <a:pt x="1572"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6"/>
            <p:cNvSpPr/>
            <p:nvPr/>
          </p:nvSpPr>
          <p:spPr>
            <a:xfrm>
              <a:off x="1859163" y="2765375"/>
              <a:ext cx="30850" cy="30875"/>
            </a:xfrm>
            <a:custGeom>
              <a:avLst/>
              <a:gdLst/>
              <a:ahLst/>
              <a:cxnLst/>
              <a:rect l="l" t="t" r="r" b="b"/>
              <a:pathLst>
                <a:path w="1234" h="1235" extrusionOk="0">
                  <a:moveTo>
                    <a:pt x="624" y="422"/>
                  </a:moveTo>
                  <a:cubicBezTo>
                    <a:pt x="732" y="422"/>
                    <a:pt x="827" y="516"/>
                    <a:pt x="827" y="624"/>
                  </a:cubicBezTo>
                  <a:cubicBezTo>
                    <a:pt x="827" y="733"/>
                    <a:pt x="732" y="828"/>
                    <a:pt x="624" y="828"/>
                  </a:cubicBezTo>
                  <a:cubicBezTo>
                    <a:pt x="516" y="828"/>
                    <a:pt x="420" y="733"/>
                    <a:pt x="420" y="624"/>
                  </a:cubicBezTo>
                  <a:cubicBezTo>
                    <a:pt x="420" y="516"/>
                    <a:pt x="516" y="422"/>
                    <a:pt x="624" y="422"/>
                  </a:cubicBezTo>
                  <a:close/>
                  <a:moveTo>
                    <a:pt x="624" y="1"/>
                  </a:moveTo>
                  <a:cubicBezTo>
                    <a:pt x="285" y="1"/>
                    <a:pt x="1" y="286"/>
                    <a:pt x="1" y="624"/>
                  </a:cubicBezTo>
                  <a:cubicBezTo>
                    <a:pt x="1" y="964"/>
                    <a:pt x="285" y="1234"/>
                    <a:pt x="624" y="1234"/>
                  </a:cubicBezTo>
                  <a:cubicBezTo>
                    <a:pt x="962" y="1234"/>
                    <a:pt x="1233" y="964"/>
                    <a:pt x="1233" y="624"/>
                  </a:cubicBezTo>
                  <a:cubicBezTo>
                    <a:pt x="1233" y="286"/>
                    <a:pt x="962"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6"/>
            <p:cNvSpPr/>
            <p:nvPr/>
          </p:nvSpPr>
          <p:spPr>
            <a:xfrm>
              <a:off x="1866938" y="2804675"/>
              <a:ext cx="36300" cy="36625"/>
            </a:xfrm>
            <a:custGeom>
              <a:avLst/>
              <a:gdLst/>
              <a:ahLst/>
              <a:cxnLst/>
              <a:rect l="l" t="t" r="r" b="b"/>
              <a:pathLst>
                <a:path w="1452" h="1465" extrusionOk="0">
                  <a:moveTo>
                    <a:pt x="732" y="407"/>
                  </a:moveTo>
                  <a:cubicBezTo>
                    <a:pt x="909" y="407"/>
                    <a:pt x="1045" y="557"/>
                    <a:pt x="1045" y="732"/>
                  </a:cubicBezTo>
                  <a:cubicBezTo>
                    <a:pt x="1045" y="909"/>
                    <a:pt x="909" y="1058"/>
                    <a:pt x="732" y="1058"/>
                  </a:cubicBezTo>
                  <a:cubicBezTo>
                    <a:pt x="557" y="1058"/>
                    <a:pt x="407" y="909"/>
                    <a:pt x="407" y="732"/>
                  </a:cubicBezTo>
                  <a:cubicBezTo>
                    <a:pt x="407" y="557"/>
                    <a:pt x="557" y="407"/>
                    <a:pt x="732" y="407"/>
                  </a:cubicBezTo>
                  <a:close/>
                  <a:moveTo>
                    <a:pt x="732" y="1"/>
                  </a:moveTo>
                  <a:cubicBezTo>
                    <a:pt x="326" y="1"/>
                    <a:pt x="1" y="326"/>
                    <a:pt x="1" y="732"/>
                  </a:cubicBezTo>
                  <a:cubicBezTo>
                    <a:pt x="1" y="1139"/>
                    <a:pt x="326" y="1464"/>
                    <a:pt x="732" y="1464"/>
                  </a:cubicBezTo>
                  <a:cubicBezTo>
                    <a:pt x="1126" y="1464"/>
                    <a:pt x="1451" y="1139"/>
                    <a:pt x="1451" y="732"/>
                  </a:cubicBezTo>
                  <a:cubicBezTo>
                    <a:pt x="1451" y="326"/>
                    <a:pt x="1126"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6"/>
            <p:cNvSpPr/>
            <p:nvPr/>
          </p:nvSpPr>
          <p:spPr>
            <a:xfrm>
              <a:off x="1843588" y="2872775"/>
              <a:ext cx="68450" cy="105350"/>
            </a:xfrm>
            <a:custGeom>
              <a:avLst/>
              <a:gdLst/>
              <a:ahLst/>
              <a:cxnLst/>
              <a:rect l="l" t="t" r="r" b="b"/>
              <a:pathLst>
                <a:path w="2738" h="4214" extrusionOk="0">
                  <a:moveTo>
                    <a:pt x="1124" y="1"/>
                  </a:moveTo>
                  <a:cubicBezTo>
                    <a:pt x="976" y="1"/>
                    <a:pt x="853" y="95"/>
                    <a:pt x="799" y="230"/>
                  </a:cubicBezTo>
                  <a:lnTo>
                    <a:pt x="718" y="461"/>
                  </a:lnTo>
                  <a:cubicBezTo>
                    <a:pt x="678" y="570"/>
                    <a:pt x="732" y="678"/>
                    <a:pt x="840" y="718"/>
                  </a:cubicBezTo>
                  <a:cubicBezTo>
                    <a:pt x="865" y="728"/>
                    <a:pt x="890" y="732"/>
                    <a:pt x="915" y="732"/>
                  </a:cubicBezTo>
                  <a:cubicBezTo>
                    <a:pt x="999" y="732"/>
                    <a:pt x="1076" y="681"/>
                    <a:pt x="1097" y="597"/>
                  </a:cubicBezTo>
                  <a:lnTo>
                    <a:pt x="1166" y="407"/>
                  </a:lnTo>
                  <a:lnTo>
                    <a:pt x="1870" y="407"/>
                  </a:lnTo>
                  <a:lnTo>
                    <a:pt x="1491" y="1464"/>
                  </a:lnTo>
                  <a:cubicBezTo>
                    <a:pt x="1410" y="1681"/>
                    <a:pt x="1572" y="1925"/>
                    <a:pt x="1816" y="1925"/>
                  </a:cubicBezTo>
                  <a:lnTo>
                    <a:pt x="2181" y="1925"/>
                  </a:lnTo>
                  <a:lnTo>
                    <a:pt x="989" y="3808"/>
                  </a:lnTo>
                  <a:lnTo>
                    <a:pt x="895" y="3808"/>
                  </a:lnTo>
                  <a:lnTo>
                    <a:pt x="1328" y="2615"/>
                  </a:lnTo>
                  <a:cubicBezTo>
                    <a:pt x="1382" y="2453"/>
                    <a:pt x="1260" y="2290"/>
                    <a:pt x="1097" y="2290"/>
                  </a:cubicBezTo>
                  <a:lnTo>
                    <a:pt x="501" y="2290"/>
                  </a:lnTo>
                  <a:lnTo>
                    <a:pt x="772" y="1531"/>
                  </a:lnTo>
                  <a:cubicBezTo>
                    <a:pt x="813" y="1423"/>
                    <a:pt x="745" y="1314"/>
                    <a:pt x="651" y="1274"/>
                  </a:cubicBezTo>
                  <a:cubicBezTo>
                    <a:pt x="626" y="1265"/>
                    <a:pt x="601" y="1261"/>
                    <a:pt x="576" y="1261"/>
                  </a:cubicBezTo>
                  <a:cubicBezTo>
                    <a:pt x="491" y="1261"/>
                    <a:pt x="411" y="1312"/>
                    <a:pt x="380" y="1396"/>
                  </a:cubicBezTo>
                  <a:lnTo>
                    <a:pt x="82" y="2236"/>
                  </a:lnTo>
                  <a:cubicBezTo>
                    <a:pt x="0" y="2467"/>
                    <a:pt x="163" y="2696"/>
                    <a:pt x="407" y="2696"/>
                  </a:cubicBezTo>
                  <a:lnTo>
                    <a:pt x="853" y="2696"/>
                  </a:lnTo>
                  <a:lnTo>
                    <a:pt x="461" y="3808"/>
                  </a:lnTo>
                  <a:cubicBezTo>
                    <a:pt x="393" y="4011"/>
                    <a:pt x="542" y="4214"/>
                    <a:pt x="745" y="4214"/>
                  </a:cubicBezTo>
                  <a:lnTo>
                    <a:pt x="1043" y="4214"/>
                  </a:lnTo>
                  <a:cubicBezTo>
                    <a:pt x="1152" y="4214"/>
                    <a:pt x="1247" y="4160"/>
                    <a:pt x="1301" y="4078"/>
                  </a:cubicBezTo>
                  <a:lnTo>
                    <a:pt x="2602" y="2046"/>
                  </a:lnTo>
                  <a:cubicBezTo>
                    <a:pt x="2737" y="1816"/>
                    <a:pt x="2575" y="1518"/>
                    <a:pt x="2304" y="1518"/>
                  </a:cubicBezTo>
                  <a:lnTo>
                    <a:pt x="1910" y="1518"/>
                  </a:lnTo>
                  <a:lnTo>
                    <a:pt x="2290" y="461"/>
                  </a:lnTo>
                  <a:cubicBezTo>
                    <a:pt x="2371" y="230"/>
                    <a:pt x="2195"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6"/>
            <p:cNvSpPr/>
            <p:nvPr/>
          </p:nvSpPr>
          <p:spPr>
            <a:xfrm>
              <a:off x="1773463" y="2850075"/>
              <a:ext cx="202250" cy="145000"/>
            </a:xfrm>
            <a:custGeom>
              <a:avLst/>
              <a:gdLst/>
              <a:ahLst/>
              <a:cxnLst/>
              <a:rect l="l" t="t" r="r" b="b"/>
              <a:pathLst>
                <a:path w="8090" h="5800" extrusionOk="0">
                  <a:moveTo>
                    <a:pt x="1897" y="0"/>
                  </a:moveTo>
                  <a:cubicBezTo>
                    <a:pt x="1843" y="0"/>
                    <a:pt x="1789" y="27"/>
                    <a:pt x="1762" y="55"/>
                  </a:cubicBezTo>
                  <a:cubicBezTo>
                    <a:pt x="0" y="1559"/>
                    <a:pt x="27" y="4309"/>
                    <a:pt x="1870" y="5759"/>
                  </a:cubicBezTo>
                  <a:cubicBezTo>
                    <a:pt x="1911" y="5786"/>
                    <a:pt x="1951" y="5799"/>
                    <a:pt x="1992" y="5799"/>
                  </a:cubicBezTo>
                  <a:lnTo>
                    <a:pt x="6328" y="5799"/>
                  </a:lnTo>
                  <a:cubicBezTo>
                    <a:pt x="6368" y="5799"/>
                    <a:pt x="6410" y="5786"/>
                    <a:pt x="6450" y="5759"/>
                  </a:cubicBezTo>
                  <a:cubicBezTo>
                    <a:pt x="7615" y="4838"/>
                    <a:pt x="8090" y="3348"/>
                    <a:pt x="7750" y="1979"/>
                  </a:cubicBezTo>
                  <a:cubicBezTo>
                    <a:pt x="7727" y="1886"/>
                    <a:pt x="7646" y="1824"/>
                    <a:pt x="7547" y="1824"/>
                  </a:cubicBezTo>
                  <a:cubicBezTo>
                    <a:pt x="7530" y="1824"/>
                    <a:pt x="7512" y="1826"/>
                    <a:pt x="7494" y="1830"/>
                  </a:cubicBezTo>
                  <a:cubicBezTo>
                    <a:pt x="7385" y="1857"/>
                    <a:pt x="7317" y="1966"/>
                    <a:pt x="7344" y="2074"/>
                  </a:cubicBezTo>
                  <a:cubicBezTo>
                    <a:pt x="7642" y="3266"/>
                    <a:pt x="7250" y="4567"/>
                    <a:pt x="6247" y="5393"/>
                  </a:cubicBezTo>
                  <a:lnTo>
                    <a:pt x="2074" y="5393"/>
                  </a:lnTo>
                  <a:cubicBezTo>
                    <a:pt x="515" y="4106"/>
                    <a:pt x="475" y="1749"/>
                    <a:pt x="1965" y="421"/>
                  </a:cubicBezTo>
                  <a:lnTo>
                    <a:pt x="1965" y="421"/>
                  </a:lnTo>
                  <a:cubicBezTo>
                    <a:pt x="2385" y="434"/>
                    <a:pt x="2453" y="638"/>
                    <a:pt x="3022" y="638"/>
                  </a:cubicBezTo>
                  <a:cubicBezTo>
                    <a:pt x="3631" y="638"/>
                    <a:pt x="3645" y="421"/>
                    <a:pt x="4160" y="421"/>
                  </a:cubicBezTo>
                  <a:cubicBezTo>
                    <a:pt x="4675" y="421"/>
                    <a:pt x="4688" y="638"/>
                    <a:pt x="5299" y="638"/>
                  </a:cubicBezTo>
                  <a:cubicBezTo>
                    <a:pt x="5868" y="638"/>
                    <a:pt x="5935" y="434"/>
                    <a:pt x="6355" y="421"/>
                  </a:cubicBezTo>
                  <a:cubicBezTo>
                    <a:pt x="6612" y="651"/>
                    <a:pt x="6829" y="922"/>
                    <a:pt x="7006" y="1234"/>
                  </a:cubicBezTo>
                  <a:cubicBezTo>
                    <a:pt x="7041" y="1296"/>
                    <a:pt x="7112" y="1329"/>
                    <a:pt x="7183" y="1329"/>
                  </a:cubicBezTo>
                  <a:cubicBezTo>
                    <a:pt x="7220" y="1329"/>
                    <a:pt x="7257" y="1320"/>
                    <a:pt x="7290" y="1301"/>
                  </a:cubicBezTo>
                  <a:cubicBezTo>
                    <a:pt x="7385" y="1247"/>
                    <a:pt x="7425" y="1125"/>
                    <a:pt x="7371" y="1030"/>
                  </a:cubicBezTo>
                  <a:cubicBezTo>
                    <a:pt x="7154" y="651"/>
                    <a:pt x="6883" y="325"/>
                    <a:pt x="6558" y="55"/>
                  </a:cubicBezTo>
                  <a:cubicBezTo>
                    <a:pt x="6531" y="27"/>
                    <a:pt x="6477" y="0"/>
                    <a:pt x="6423" y="0"/>
                  </a:cubicBezTo>
                  <a:cubicBezTo>
                    <a:pt x="5840" y="0"/>
                    <a:pt x="5799" y="217"/>
                    <a:pt x="5299" y="217"/>
                  </a:cubicBezTo>
                  <a:cubicBezTo>
                    <a:pt x="4784" y="217"/>
                    <a:pt x="4770" y="0"/>
                    <a:pt x="4160" y="0"/>
                  </a:cubicBezTo>
                  <a:cubicBezTo>
                    <a:pt x="3550" y="0"/>
                    <a:pt x="3537" y="217"/>
                    <a:pt x="3022" y="217"/>
                  </a:cubicBezTo>
                  <a:cubicBezTo>
                    <a:pt x="2520" y="217"/>
                    <a:pt x="2480" y="0"/>
                    <a:pt x="1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6"/>
            <p:cNvSpPr/>
            <p:nvPr/>
          </p:nvSpPr>
          <p:spPr>
            <a:xfrm>
              <a:off x="1802263" y="2868150"/>
              <a:ext cx="30150" cy="58500"/>
            </a:xfrm>
            <a:custGeom>
              <a:avLst/>
              <a:gdLst/>
              <a:ahLst/>
              <a:cxnLst/>
              <a:rect l="l" t="t" r="r" b="b"/>
              <a:pathLst>
                <a:path w="1206" h="2340" extrusionOk="0">
                  <a:moveTo>
                    <a:pt x="976" y="0"/>
                  </a:moveTo>
                  <a:cubicBezTo>
                    <a:pt x="922" y="0"/>
                    <a:pt x="869" y="21"/>
                    <a:pt x="826" y="63"/>
                  </a:cubicBezTo>
                  <a:cubicBezTo>
                    <a:pt x="298" y="632"/>
                    <a:pt x="0" y="1364"/>
                    <a:pt x="0" y="2137"/>
                  </a:cubicBezTo>
                  <a:cubicBezTo>
                    <a:pt x="0" y="2245"/>
                    <a:pt x="95" y="2339"/>
                    <a:pt x="203" y="2339"/>
                  </a:cubicBezTo>
                  <a:cubicBezTo>
                    <a:pt x="311" y="2339"/>
                    <a:pt x="407" y="2245"/>
                    <a:pt x="407" y="2137"/>
                  </a:cubicBezTo>
                  <a:cubicBezTo>
                    <a:pt x="407" y="1472"/>
                    <a:pt x="664" y="836"/>
                    <a:pt x="1124" y="348"/>
                  </a:cubicBezTo>
                  <a:cubicBezTo>
                    <a:pt x="1206" y="267"/>
                    <a:pt x="1206" y="131"/>
                    <a:pt x="1111" y="50"/>
                  </a:cubicBezTo>
                  <a:cubicBezTo>
                    <a:pt x="1073" y="18"/>
                    <a:pt x="1024" y="0"/>
                    <a:pt x="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6"/>
            <p:cNvSpPr/>
            <p:nvPr/>
          </p:nvSpPr>
          <p:spPr>
            <a:xfrm>
              <a:off x="1814463" y="2936450"/>
              <a:ext cx="10175" cy="10525"/>
            </a:xfrm>
            <a:custGeom>
              <a:avLst/>
              <a:gdLst/>
              <a:ahLst/>
              <a:cxnLst/>
              <a:rect l="l" t="t" r="r" b="b"/>
              <a:pathLst>
                <a:path w="407" h="421" extrusionOk="0">
                  <a:moveTo>
                    <a:pt x="203" y="1"/>
                  </a:moveTo>
                  <a:cubicBezTo>
                    <a:pt x="94" y="1"/>
                    <a:pt x="0" y="95"/>
                    <a:pt x="0" y="204"/>
                  </a:cubicBezTo>
                  <a:cubicBezTo>
                    <a:pt x="0" y="326"/>
                    <a:pt x="94" y="420"/>
                    <a:pt x="203" y="420"/>
                  </a:cubicBezTo>
                  <a:cubicBezTo>
                    <a:pt x="311" y="420"/>
                    <a:pt x="407" y="326"/>
                    <a:pt x="407" y="204"/>
                  </a:cubicBezTo>
                  <a:cubicBezTo>
                    <a:pt x="407" y="95"/>
                    <a:pt x="31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6"/>
            <p:cNvSpPr/>
            <p:nvPr/>
          </p:nvSpPr>
          <p:spPr>
            <a:xfrm>
              <a:off x="1829688" y="2954750"/>
              <a:ext cx="10175" cy="10525"/>
            </a:xfrm>
            <a:custGeom>
              <a:avLst/>
              <a:gdLst/>
              <a:ahLst/>
              <a:cxnLst/>
              <a:rect l="l" t="t" r="r" b="b"/>
              <a:pathLst>
                <a:path w="407" h="421" extrusionOk="0">
                  <a:moveTo>
                    <a:pt x="204" y="1"/>
                  </a:moveTo>
                  <a:cubicBezTo>
                    <a:pt x="96" y="1"/>
                    <a:pt x="0" y="95"/>
                    <a:pt x="0" y="203"/>
                  </a:cubicBezTo>
                  <a:cubicBezTo>
                    <a:pt x="0" y="326"/>
                    <a:pt x="96" y="420"/>
                    <a:pt x="204" y="420"/>
                  </a:cubicBezTo>
                  <a:cubicBezTo>
                    <a:pt x="326" y="420"/>
                    <a:pt x="407" y="326"/>
                    <a:pt x="407" y="203"/>
                  </a:cubicBezTo>
                  <a:cubicBezTo>
                    <a:pt x="407" y="95"/>
                    <a:pt x="326"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6"/>
            <p:cNvSpPr/>
            <p:nvPr/>
          </p:nvSpPr>
          <p:spPr>
            <a:xfrm>
              <a:off x="1917438" y="2897500"/>
              <a:ext cx="10500" cy="10175"/>
            </a:xfrm>
            <a:custGeom>
              <a:avLst/>
              <a:gdLst/>
              <a:ahLst/>
              <a:cxnLst/>
              <a:rect l="l" t="t" r="r" b="b"/>
              <a:pathLst>
                <a:path w="420" h="407" extrusionOk="0">
                  <a:moveTo>
                    <a:pt x="217" y="0"/>
                  </a:moveTo>
                  <a:cubicBezTo>
                    <a:pt x="94" y="0"/>
                    <a:pt x="0" y="96"/>
                    <a:pt x="0" y="204"/>
                  </a:cubicBezTo>
                  <a:cubicBezTo>
                    <a:pt x="0" y="312"/>
                    <a:pt x="94" y="407"/>
                    <a:pt x="217" y="407"/>
                  </a:cubicBezTo>
                  <a:cubicBezTo>
                    <a:pt x="325" y="407"/>
                    <a:pt x="420" y="312"/>
                    <a:pt x="420" y="204"/>
                  </a:cubicBezTo>
                  <a:cubicBezTo>
                    <a:pt x="420" y="96"/>
                    <a:pt x="325"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6"/>
            <p:cNvSpPr/>
            <p:nvPr/>
          </p:nvSpPr>
          <p:spPr>
            <a:xfrm>
              <a:off x="1912338" y="2954750"/>
              <a:ext cx="10525" cy="10525"/>
            </a:xfrm>
            <a:custGeom>
              <a:avLst/>
              <a:gdLst/>
              <a:ahLst/>
              <a:cxnLst/>
              <a:rect l="l" t="t" r="r" b="b"/>
              <a:pathLst>
                <a:path w="421" h="421" extrusionOk="0">
                  <a:moveTo>
                    <a:pt x="204" y="1"/>
                  </a:moveTo>
                  <a:cubicBezTo>
                    <a:pt x="96" y="1"/>
                    <a:pt x="0" y="95"/>
                    <a:pt x="0" y="203"/>
                  </a:cubicBezTo>
                  <a:cubicBezTo>
                    <a:pt x="0" y="326"/>
                    <a:pt x="96" y="420"/>
                    <a:pt x="204" y="420"/>
                  </a:cubicBezTo>
                  <a:cubicBezTo>
                    <a:pt x="326" y="420"/>
                    <a:pt x="421" y="326"/>
                    <a:pt x="421" y="203"/>
                  </a:cubicBezTo>
                  <a:cubicBezTo>
                    <a:pt x="421" y="95"/>
                    <a:pt x="326"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6"/>
            <p:cNvSpPr/>
            <p:nvPr/>
          </p:nvSpPr>
          <p:spPr>
            <a:xfrm>
              <a:off x="1928938" y="2879550"/>
              <a:ext cx="10200" cy="10200"/>
            </a:xfrm>
            <a:custGeom>
              <a:avLst/>
              <a:gdLst/>
              <a:ahLst/>
              <a:cxnLst/>
              <a:rect l="l" t="t" r="r" b="b"/>
              <a:pathLst>
                <a:path w="408" h="408" extrusionOk="0">
                  <a:moveTo>
                    <a:pt x="204" y="1"/>
                  </a:moveTo>
                  <a:cubicBezTo>
                    <a:pt x="82" y="1"/>
                    <a:pt x="1" y="82"/>
                    <a:pt x="1" y="203"/>
                  </a:cubicBezTo>
                  <a:cubicBezTo>
                    <a:pt x="1" y="312"/>
                    <a:pt x="82" y="407"/>
                    <a:pt x="204" y="407"/>
                  </a:cubicBezTo>
                  <a:cubicBezTo>
                    <a:pt x="312" y="407"/>
                    <a:pt x="407" y="312"/>
                    <a:pt x="407" y="203"/>
                  </a:cubicBezTo>
                  <a:cubicBezTo>
                    <a:pt x="407" y="82"/>
                    <a:pt x="312"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5784;p65"/>
          <p:cNvGrpSpPr/>
          <p:nvPr/>
        </p:nvGrpSpPr>
        <p:grpSpPr>
          <a:xfrm>
            <a:off x="4391660" y="1745162"/>
            <a:ext cx="401320" cy="586740"/>
            <a:chOff x="3662144" y="4135505"/>
            <a:chExt cx="232955" cy="340318"/>
          </a:xfrm>
          <a:solidFill>
            <a:schemeClr val="bg1"/>
          </a:solidFill>
        </p:grpSpPr>
        <p:sp>
          <p:nvSpPr>
            <p:cNvPr id="3" name="Google Shape;15785;p65"/>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5786;p65"/>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5787;p65"/>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5788;p65"/>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Google Shape;692;p32"/>
          <p:cNvSpPr txBox="1"/>
          <p:nvPr/>
        </p:nvSpPr>
        <p:spPr>
          <a:xfrm>
            <a:off x="0" y="4720423"/>
            <a:ext cx="6923869"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dirty="0"/>
              <a:t>https://byjus.com/physics/intrinsic-semiconductors/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90410" y="4982540"/>
            <a:ext cx="3944400" cy="820500"/>
          </a:xfrm>
        </p:spPr>
        <p:txBody>
          <a:bodyPr/>
          <a:lstStyle/>
          <a:p>
            <a:r>
              <a:rPr lang="en-US"/>
              <a:t> </a:t>
            </a:r>
          </a:p>
        </p:txBody>
      </p:sp>
      <p:sp>
        <p:nvSpPr>
          <p:cNvPr id="1128" name="Google Shape;1128;p36"/>
          <p:cNvSpPr txBox="1">
            <a:spLocks noGrp="1"/>
          </p:cNvSpPr>
          <p:nvPr>
            <p:ph type="subTitle" idx="1"/>
          </p:nvPr>
        </p:nvSpPr>
        <p:spPr>
          <a:xfrm>
            <a:off x="5227955" y="2134235"/>
            <a:ext cx="2087245" cy="4572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1200"/>
              </a:spcAft>
              <a:buFont typeface="Arial" panose="020B0604020202020204" pitchFamily="34" charset="0"/>
              <a:buChar char="•"/>
            </a:pPr>
            <a:r>
              <a:rPr lang="en-US" altLang="en-GB" sz="1800"/>
              <a:t>Free Electrons</a:t>
            </a:r>
          </a:p>
        </p:txBody>
      </p:sp>
      <p:sp>
        <p:nvSpPr>
          <p:cNvPr id="14" name="Google Shape;1128;p36"/>
          <p:cNvSpPr txBox="1">
            <a:spLocks noGrp="1"/>
          </p:cNvSpPr>
          <p:nvPr/>
        </p:nvSpPr>
        <p:spPr>
          <a:xfrm>
            <a:off x="5227955" y="2479675"/>
            <a:ext cx="1075055" cy="45720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285750" lvl="0" indent="-285750" algn="l" rtl="0">
              <a:spcBef>
                <a:spcPts val="0"/>
              </a:spcBef>
              <a:spcAft>
                <a:spcPts val="1200"/>
              </a:spcAft>
              <a:buFont typeface="Arial" panose="020B0604020202020204" pitchFamily="34" charset="0"/>
              <a:buChar char="•"/>
            </a:pPr>
            <a:r>
              <a:rPr lang="en-US" altLang="en-GB" sz="1800"/>
              <a:t>Holes</a:t>
            </a:r>
          </a:p>
        </p:txBody>
      </p:sp>
      <p:sp>
        <p:nvSpPr>
          <p:cNvPr id="1127" name="Google Shape;1127;p36"/>
          <p:cNvSpPr txBox="1">
            <a:spLocks noGrp="1"/>
          </p:cNvSpPr>
          <p:nvPr/>
        </p:nvSpPr>
        <p:spPr>
          <a:xfrm>
            <a:off x="5588635" y="197485"/>
            <a:ext cx="3376930" cy="126428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1pPr>
            <a:lvl2pPr marR="0" lvl="1"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2pPr>
            <a:lvl3pPr marR="0" lvl="2"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3pPr>
            <a:lvl4pPr marR="0" lvl="3"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4pPr>
            <a:lvl5pPr marR="0" lvl="4"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5pPr>
            <a:lvl6pPr marR="0" lvl="5"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6pPr>
            <a:lvl7pPr marR="0" lvl="6"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7pPr>
            <a:lvl8pPr marR="0" lvl="7"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8pPr>
            <a:lvl9pPr marR="0" lvl="8" algn="l" rtl="0">
              <a:lnSpc>
                <a:spcPct val="100000"/>
              </a:lnSpc>
              <a:spcBef>
                <a:spcPts val="0"/>
              </a:spcBef>
              <a:spcAft>
                <a:spcPts val="0"/>
              </a:spcAft>
              <a:buClr>
                <a:schemeClr val="dk1"/>
              </a:buClr>
              <a:buSzPts val="3000"/>
              <a:buFont typeface="Bitter ExtraBold"/>
              <a:buNone/>
              <a:defRPr sz="3000" b="0" i="0" u="none" strike="noStrike" cap="none">
                <a:solidFill>
                  <a:schemeClr val="dk1"/>
                </a:solidFill>
                <a:latin typeface="Bitter ExtraBold"/>
                <a:ea typeface="Bitter ExtraBold"/>
                <a:cs typeface="Bitter ExtraBold"/>
                <a:sym typeface="Bitter ExtraBold"/>
              </a:defRPr>
            </a:lvl9pPr>
          </a:lstStyle>
          <a:p>
            <a:pPr marL="0" lvl="0" indent="0" algn="r" rtl="0">
              <a:lnSpc>
                <a:spcPct val="80000"/>
              </a:lnSpc>
              <a:spcBef>
                <a:spcPts val="0"/>
              </a:spcBef>
              <a:spcAft>
                <a:spcPts val="0"/>
              </a:spcAft>
              <a:buNone/>
            </a:pPr>
            <a:r>
              <a:rPr lang="en-US" altLang="en-GB" sz="4800">
                <a:solidFill>
                  <a:schemeClr val="dk2"/>
                </a:solidFill>
              </a:rPr>
              <a:t>Molecular </a:t>
            </a:r>
            <a:r>
              <a:rPr lang="en-US" altLang="en-GB" sz="3600">
                <a:solidFill>
                  <a:schemeClr val="tx1"/>
                </a:solidFill>
              </a:rPr>
              <a:t>Diagram</a:t>
            </a:r>
          </a:p>
        </p:txBody>
      </p:sp>
      <p:sp>
        <p:nvSpPr>
          <p:cNvPr id="1137" name="Google Shape;1137;p36"/>
          <p:cNvSpPr/>
          <p:nvPr/>
        </p:nvSpPr>
        <p:spPr>
          <a:xfrm>
            <a:off x="7091520" y="145914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cxnSp>
        <p:nvCxnSpPr>
          <p:cNvPr id="119" name="Straight Connector 118"/>
          <p:cNvCxnSpPr/>
          <p:nvPr/>
        </p:nvCxnSpPr>
        <p:spPr>
          <a:xfrm>
            <a:off x="3943350" y="2710180"/>
            <a:ext cx="1306830" cy="3810"/>
          </a:xfrm>
          <a:prstGeom prst="line">
            <a:avLst/>
          </a:prstGeom>
          <a:ln>
            <a:solidFill>
              <a:schemeClr val="bg2"/>
            </a:solidFill>
          </a:ln>
        </p:spPr>
        <p:style>
          <a:lnRef idx="3">
            <a:schemeClr val="accent1"/>
          </a:lnRef>
          <a:fillRef idx="0">
            <a:srgbClr val="FFFFFF"/>
          </a:fillRef>
          <a:effectRef idx="0">
            <a:srgbClr val="FFFFFF"/>
          </a:effectRef>
          <a:fontRef idx="minor">
            <a:schemeClr val="tx1"/>
          </a:fontRef>
        </p:style>
      </p:cxnSp>
      <p:cxnSp>
        <p:nvCxnSpPr>
          <p:cNvPr id="118" name="Straight Connector 117"/>
          <p:cNvCxnSpPr/>
          <p:nvPr/>
        </p:nvCxnSpPr>
        <p:spPr>
          <a:xfrm>
            <a:off x="3928745" y="2367280"/>
            <a:ext cx="1306830" cy="3810"/>
          </a:xfrm>
          <a:prstGeom prst="line">
            <a:avLst/>
          </a:prstGeom>
          <a:ln>
            <a:solidFill>
              <a:schemeClr val="bg2"/>
            </a:solidFill>
          </a:ln>
        </p:spPr>
        <p:style>
          <a:lnRef idx="3">
            <a:schemeClr val="accent1"/>
          </a:lnRef>
          <a:fillRef idx="0">
            <a:srgbClr val="FFFFFF"/>
          </a:fillRef>
          <a:effectRef idx="0">
            <a:srgbClr val="FFFFFF"/>
          </a:effectRef>
          <a:fontRef idx="minor">
            <a:schemeClr val="tx1"/>
          </a:fontRef>
        </p:style>
      </p:cxnSp>
      <p:sp>
        <p:nvSpPr>
          <p:cNvPr id="1136" name="Google Shape;1136;p36"/>
          <p:cNvSpPr/>
          <p:nvPr/>
        </p:nvSpPr>
        <p:spPr>
          <a:xfrm>
            <a:off x="3928745" y="260731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36;p36"/>
          <p:cNvSpPr/>
          <p:nvPr/>
        </p:nvSpPr>
        <p:spPr>
          <a:xfrm>
            <a:off x="3834765"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36;p36"/>
          <p:cNvSpPr/>
          <p:nvPr/>
        </p:nvSpPr>
        <p:spPr>
          <a:xfrm>
            <a:off x="1681480" y="165544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36;p36"/>
          <p:cNvSpPr/>
          <p:nvPr/>
        </p:nvSpPr>
        <p:spPr>
          <a:xfrm>
            <a:off x="1757680" y="4140835"/>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36;p36"/>
          <p:cNvSpPr/>
          <p:nvPr/>
        </p:nvSpPr>
        <p:spPr>
          <a:xfrm>
            <a:off x="2828290" y="665480"/>
            <a:ext cx="217805" cy="217805"/>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1849755" y="13665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135;p36"/>
          <p:cNvSpPr/>
          <p:nvPr/>
        </p:nvSpPr>
        <p:spPr>
          <a:xfrm>
            <a:off x="2703830" y="36322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135;p36"/>
          <p:cNvSpPr/>
          <p:nvPr/>
        </p:nvSpPr>
        <p:spPr>
          <a:xfrm>
            <a:off x="3973830" y="133794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135;p36"/>
          <p:cNvSpPr/>
          <p:nvPr/>
        </p:nvSpPr>
        <p:spPr>
          <a:xfrm>
            <a:off x="1946910" y="4454525"/>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 name="Group 45"/>
          <p:cNvGrpSpPr/>
          <p:nvPr/>
        </p:nvGrpSpPr>
        <p:grpSpPr>
          <a:xfrm>
            <a:off x="830580" y="755015"/>
            <a:ext cx="4254500" cy="3470275"/>
            <a:chOff x="1708" y="1211"/>
            <a:chExt cx="6700" cy="5465"/>
          </a:xfrm>
        </p:grpSpPr>
        <p:grpSp>
          <p:nvGrpSpPr>
            <p:cNvPr id="28" name="Group 27"/>
            <p:cNvGrpSpPr/>
            <p:nvPr/>
          </p:nvGrpSpPr>
          <p:grpSpPr>
            <a:xfrm>
              <a:off x="4288" y="1252"/>
              <a:ext cx="1507" cy="5383"/>
              <a:chOff x="4288" y="1252"/>
              <a:chExt cx="1507" cy="5383"/>
            </a:xfrm>
          </p:grpSpPr>
          <p:sp>
            <p:nvSpPr>
              <p:cNvPr id="23" name="Oval 22"/>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4" name="Oval 23"/>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5" name="Oval 24"/>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26" name="Oval 25"/>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29" name="Group 28"/>
            <p:cNvGrpSpPr/>
            <p:nvPr/>
          </p:nvGrpSpPr>
          <p:grpSpPr>
            <a:xfrm>
              <a:off x="5962" y="1252"/>
              <a:ext cx="1507" cy="5383"/>
              <a:chOff x="4288" y="1252"/>
              <a:chExt cx="1507" cy="5383"/>
            </a:xfrm>
          </p:grpSpPr>
          <p:sp>
            <p:nvSpPr>
              <p:cNvPr id="30" name="Oval 29"/>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1" name="Oval 30"/>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2" name="Oval 31"/>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3" name="Oval 32"/>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34" name="Group 33"/>
            <p:cNvGrpSpPr/>
            <p:nvPr/>
          </p:nvGrpSpPr>
          <p:grpSpPr>
            <a:xfrm>
              <a:off x="2483" y="1252"/>
              <a:ext cx="1507" cy="5383"/>
              <a:chOff x="4288" y="1252"/>
              <a:chExt cx="1507" cy="5383"/>
            </a:xfrm>
          </p:grpSpPr>
          <p:sp>
            <p:nvSpPr>
              <p:cNvPr id="35" name="Oval 34"/>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6" name="Oval 35"/>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7" name="Oval 36"/>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38" name="Oval 37"/>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44" name="Picture 43" descr="Picture1"/>
            <p:cNvPicPr>
              <a:picLocks noChangeAspect="1"/>
            </p:cNvPicPr>
            <p:nvPr/>
          </p:nvPicPr>
          <p:blipFill>
            <a:blip r:embed="rId2"/>
            <a:srcRect r="50354"/>
            <a:stretch>
              <a:fillRect/>
            </a:stretch>
          </p:blipFill>
          <p:spPr>
            <a:xfrm>
              <a:off x="7636" y="1211"/>
              <a:ext cx="772" cy="5424"/>
            </a:xfrm>
            <a:prstGeom prst="rect">
              <a:avLst/>
            </a:prstGeom>
          </p:spPr>
        </p:pic>
        <p:pic>
          <p:nvPicPr>
            <p:cNvPr id="45" name="Picture 44" descr="Picture1"/>
            <p:cNvPicPr>
              <a:picLocks noChangeAspect="1"/>
            </p:cNvPicPr>
            <p:nvPr/>
          </p:nvPicPr>
          <p:blipFill>
            <a:blip r:embed="rId2"/>
            <a:srcRect l="54212" r="-3858"/>
            <a:stretch>
              <a:fillRect/>
            </a:stretch>
          </p:blipFill>
          <p:spPr>
            <a:xfrm>
              <a:off x="1708" y="1252"/>
              <a:ext cx="772" cy="5424"/>
            </a:xfrm>
            <a:prstGeom prst="rect">
              <a:avLst/>
            </a:prstGeom>
          </p:spPr>
        </p:pic>
      </p:grpSp>
      <p:grpSp>
        <p:nvGrpSpPr>
          <p:cNvPr id="47" name="Group 46"/>
          <p:cNvGrpSpPr/>
          <p:nvPr/>
        </p:nvGrpSpPr>
        <p:grpSpPr>
          <a:xfrm rot="16200000">
            <a:off x="951230" y="636270"/>
            <a:ext cx="3943985" cy="3694430"/>
            <a:chOff x="1708" y="1211"/>
            <a:chExt cx="6700" cy="5465"/>
          </a:xfrm>
        </p:grpSpPr>
        <p:grpSp>
          <p:nvGrpSpPr>
            <p:cNvPr id="48" name="Group 47"/>
            <p:cNvGrpSpPr/>
            <p:nvPr/>
          </p:nvGrpSpPr>
          <p:grpSpPr>
            <a:xfrm>
              <a:off x="4288" y="1252"/>
              <a:ext cx="1507" cy="5383"/>
              <a:chOff x="4288" y="1252"/>
              <a:chExt cx="1507" cy="5383"/>
            </a:xfrm>
          </p:grpSpPr>
          <p:sp>
            <p:nvSpPr>
              <p:cNvPr id="49" name="Oval 4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0" name="Oval 4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1" name="Oval 5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2" name="Oval 5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3" name="Group 52"/>
            <p:cNvGrpSpPr/>
            <p:nvPr/>
          </p:nvGrpSpPr>
          <p:grpSpPr>
            <a:xfrm>
              <a:off x="5962" y="1252"/>
              <a:ext cx="1507" cy="5383"/>
              <a:chOff x="4288" y="1252"/>
              <a:chExt cx="1507" cy="5383"/>
            </a:xfrm>
          </p:grpSpPr>
          <p:sp>
            <p:nvSpPr>
              <p:cNvPr id="54" name="Oval 53"/>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5" name="Oval 54"/>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6" name="Oval 55"/>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57" name="Oval 56"/>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grpSp>
          <p:nvGrpSpPr>
            <p:cNvPr id="58" name="Group 57"/>
            <p:cNvGrpSpPr/>
            <p:nvPr/>
          </p:nvGrpSpPr>
          <p:grpSpPr>
            <a:xfrm>
              <a:off x="2483" y="1252"/>
              <a:ext cx="1507" cy="5383"/>
              <a:chOff x="4288" y="1252"/>
              <a:chExt cx="1507" cy="5383"/>
            </a:xfrm>
          </p:grpSpPr>
          <p:sp>
            <p:nvSpPr>
              <p:cNvPr id="59" name="Oval 58"/>
              <p:cNvSpPr/>
              <p:nvPr/>
            </p:nvSpPr>
            <p:spPr>
              <a:xfrm>
                <a:off x="4301" y="2771"/>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0" name="Oval 59"/>
              <p:cNvSpPr/>
              <p:nvPr/>
            </p:nvSpPr>
            <p:spPr>
              <a:xfrm>
                <a:off x="4288" y="1252"/>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1" name="Oval 60"/>
              <p:cNvSpPr/>
              <p:nvPr/>
            </p:nvSpPr>
            <p:spPr>
              <a:xfrm>
                <a:off x="4321" y="4290"/>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sp>
            <p:nvSpPr>
              <p:cNvPr id="62" name="Oval 61"/>
              <p:cNvSpPr/>
              <p:nvPr/>
            </p:nvSpPr>
            <p:spPr>
              <a:xfrm>
                <a:off x="4288" y="5909"/>
                <a:ext cx="1474" cy="726"/>
              </a:xfrm>
              <a:prstGeom prst="ellipse">
                <a:avLst/>
              </a:prstGeom>
              <a:noFill/>
              <a:ln>
                <a:solidFill>
                  <a:schemeClr val="tx1"/>
                </a:solidFill>
              </a:ln>
              <a:extLst>
                <a:ext uri="{909E8E84-426E-40DD-AFC4-6F175D3DCCD1}">
                  <a14:hiddenFill xmlns:a14="http://schemas.microsoft.com/office/drawing/2010/main">
                    <a:solidFill>
                      <a:schemeClr val="accent6"/>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en-US"/>
              </a:p>
            </p:txBody>
          </p:sp>
        </p:grpSp>
        <p:pic>
          <p:nvPicPr>
            <p:cNvPr id="63" name="Picture 62" descr="Picture1"/>
            <p:cNvPicPr>
              <a:picLocks noChangeAspect="1"/>
            </p:cNvPicPr>
            <p:nvPr/>
          </p:nvPicPr>
          <p:blipFill>
            <a:blip r:embed="rId2"/>
            <a:srcRect r="50354"/>
            <a:stretch>
              <a:fillRect/>
            </a:stretch>
          </p:blipFill>
          <p:spPr>
            <a:xfrm>
              <a:off x="7636" y="1211"/>
              <a:ext cx="772" cy="5424"/>
            </a:xfrm>
            <a:prstGeom prst="rect">
              <a:avLst/>
            </a:prstGeom>
          </p:spPr>
        </p:pic>
        <p:pic>
          <p:nvPicPr>
            <p:cNvPr id="64" name="Picture 63" descr="Picture1"/>
            <p:cNvPicPr>
              <a:picLocks noChangeAspect="1"/>
            </p:cNvPicPr>
            <p:nvPr/>
          </p:nvPicPr>
          <p:blipFill>
            <a:blip r:embed="rId2"/>
            <a:srcRect l="54212" r="-3858"/>
            <a:stretch>
              <a:fillRect/>
            </a:stretch>
          </p:blipFill>
          <p:spPr>
            <a:xfrm>
              <a:off x="1708" y="1252"/>
              <a:ext cx="772" cy="5424"/>
            </a:xfrm>
            <a:prstGeom prst="rect">
              <a:avLst/>
            </a:prstGeom>
          </p:spPr>
        </p:pic>
      </p:grpSp>
      <p:sp>
        <p:nvSpPr>
          <p:cNvPr id="65" name="Google Shape;1134;p36"/>
          <p:cNvSpPr/>
          <p:nvPr/>
        </p:nvSpPr>
        <p:spPr>
          <a:xfrm>
            <a:off x="1075690" y="724535"/>
            <a:ext cx="586105" cy="586105"/>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Text Box 65"/>
          <p:cNvSpPr txBox="1"/>
          <p:nvPr/>
        </p:nvSpPr>
        <p:spPr>
          <a:xfrm>
            <a:off x="1152525" y="787400"/>
            <a:ext cx="528955" cy="46037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nvGrpSpPr>
          <p:cNvPr id="68" name="Group 67"/>
          <p:cNvGrpSpPr/>
          <p:nvPr/>
        </p:nvGrpSpPr>
        <p:grpSpPr>
          <a:xfrm>
            <a:off x="1075690" y="1715770"/>
            <a:ext cx="605155" cy="585470"/>
            <a:chOff x="2125" y="1211"/>
            <a:chExt cx="953" cy="922"/>
          </a:xfrm>
        </p:grpSpPr>
        <p:sp>
          <p:nvSpPr>
            <p:cNvPr id="6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Text Box 6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1" name="Group 70"/>
          <p:cNvGrpSpPr/>
          <p:nvPr/>
        </p:nvGrpSpPr>
        <p:grpSpPr>
          <a:xfrm>
            <a:off x="1075690" y="2679065"/>
            <a:ext cx="605155" cy="585470"/>
            <a:chOff x="2125" y="1211"/>
            <a:chExt cx="953" cy="922"/>
          </a:xfrm>
        </p:grpSpPr>
        <p:sp>
          <p:nvSpPr>
            <p:cNvPr id="7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Text Box 7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4" name="Group 73"/>
          <p:cNvGrpSpPr/>
          <p:nvPr/>
        </p:nvGrpSpPr>
        <p:grpSpPr>
          <a:xfrm>
            <a:off x="1075690" y="3671570"/>
            <a:ext cx="605155" cy="585470"/>
            <a:chOff x="2125" y="1211"/>
            <a:chExt cx="953" cy="922"/>
          </a:xfrm>
        </p:grpSpPr>
        <p:sp>
          <p:nvSpPr>
            <p:cNvPr id="75"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Text Box 75"/>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78" name="Group 77"/>
          <p:cNvGrpSpPr/>
          <p:nvPr/>
        </p:nvGrpSpPr>
        <p:grpSpPr>
          <a:xfrm>
            <a:off x="2086610" y="724535"/>
            <a:ext cx="604520" cy="3532505"/>
            <a:chOff x="2231" y="1211"/>
            <a:chExt cx="952" cy="5563"/>
          </a:xfrm>
        </p:grpSpPr>
        <p:grpSp>
          <p:nvGrpSpPr>
            <p:cNvPr id="79" name="Group 78"/>
            <p:cNvGrpSpPr/>
            <p:nvPr/>
          </p:nvGrpSpPr>
          <p:grpSpPr>
            <a:xfrm>
              <a:off x="2231" y="1211"/>
              <a:ext cx="953" cy="922"/>
              <a:chOff x="2125" y="1211"/>
              <a:chExt cx="953" cy="922"/>
            </a:xfrm>
          </p:grpSpPr>
          <p:sp>
            <p:nvSpPr>
              <p:cNvPr id="80"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Text Box 80"/>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2" name="Group 81"/>
            <p:cNvGrpSpPr/>
            <p:nvPr/>
          </p:nvGrpSpPr>
          <p:grpSpPr>
            <a:xfrm>
              <a:off x="2231" y="2772"/>
              <a:ext cx="953" cy="922"/>
              <a:chOff x="2125" y="1211"/>
              <a:chExt cx="953" cy="922"/>
            </a:xfrm>
          </p:grpSpPr>
          <p:sp>
            <p:nvSpPr>
              <p:cNvPr id="83"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Text Box 83"/>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5" name="Group 84"/>
            <p:cNvGrpSpPr/>
            <p:nvPr/>
          </p:nvGrpSpPr>
          <p:grpSpPr>
            <a:xfrm>
              <a:off x="2231" y="4289"/>
              <a:ext cx="953" cy="922"/>
              <a:chOff x="2125" y="1211"/>
              <a:chExt cx="953" cy="922"/>
            </a:xfrm>
          </p:grpSpPr>
          <p:sp>
            <p:nvSpPr>
              <p:cNvPr id="8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Text Box 8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88" name="Group 87"/>
            <p:cNvGrpSpPr/>
            <p:nvPr/>
          </p:nvGrpSpPr>
          <p:grpSpPr>
            <a:xfrm>
              <a:off x="2231" y="5852"/>
              <a:ext cx="953" cy="922"/>
              <a:chOff x="2125" y="1211"/>
              <a:chExt cx="953" cy="922"/>
            </a:xfrm>
          </p:grpSpPr>
          <p:sp>
            <p:nvSpPr>
              <p:cNvPr id="8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Text Box 8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grpSp>
        <p:nvGrpSpPr>
          <p:cNvPr id="91" name="Group 90"/>
          <p:cNvGrpSpPr/>
          <p:nvPr/>
        </p:nvGrpSpPr>
        <p:grpSpPr>
          <a:xfrm>
            <a:off x="3121025" y="724535"/>
            <a:ext cx="604520" cy="3532505"/>
            <a:chOff x="2231" y="1211"/>
            <a:chExt cx="952" cy="5563"/>
          </a:xfrm>
        </p:grpSpPr>
        <p:grpSp>
          <p:nvGrpSpPr>
            <p:cNvPr id="92" name="Group 91"/>
            <p:cNvGrpSpPr/>
            <p:nvPr/>
          </p:nvGrpSpPr>
          <p:grpSpPr>
            <a:xfrm>
              <a:off x="2231" y="1211"/>
              <a:ext cx="953" cy="922"/>
              <a:chOff x="2125" y="1211"/>
              <a:chExt cx="953" cy="922"/>
            </a:xfrm>
          </p:grpSpPr>
          <p:sp>
            <p:nvSpPr>
              <p:cNvPr id="93"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Text Box 93"/>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95" name="Group 94"/>
            <p:cNvGrpSpPr/>
            <p:nvPr/>
          </p:nvGrpSpPr>
          <p:grpSpPr>
            <a:xfrm>
              <a:off x="2231" y="2772"/>
              <a:ext cx="953" cy="922"/>
              <a:chOff x="2125" y="1211"/>
              <a:chExt cx="953" cy="922"/>
            </a:xfrm>
          </p:grpSpPr>
          <p:sp>
            <p:nvSpPr>
              <p:cNvPr id="9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Text Box 9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98" name="Group 97"/>
            <p:cNvGrpSpPr/>
            <p:nvPr/>
          </p:nvGrpSpPr>
          <p:grpSpPr>
            <a:xfrm>
              <a:off x="2231" y="4289"/>
              <a:ext cx="953" cy="922"/>
              <a:chOff x="2125" y="1211"/>
              <a:chExt cx="953" cy="922"/>
            </a:xfrm>
          </p:grpSpPr>
          <p:sp>
            <p:nvSpPr>
              <p:cNvPr id="9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Text Box 9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01" name="Group 100"/>
            <p:cNvGrpSpPr/>
            <p:nvPr/>
          </p:nvGrpSpPr>
          <p:grpSpPr>
            <a:xfrm>
              <a:off x="2231" y="5852"/>
              <a:ext cx="953" cy="922"/>
              <a:chOff x="2125" y="1211"/>
              <a:chExt cx="953" cy="922"/>
            </a:xfrm>
          </p:grpSpPr>
          <p:sp>
            <p:nvSpPr>
              <p:cNvPr id="10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Text Box 10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grpSp>
        <p:nvGrpSpPr>
          <p:cNvPr id="104" name="Group 103"/>
          <p:cNvGrpSpPr/>
          <p:nvPr/>
        </p:nvGrpSpPr>
        <p:grpSpPr>
          <a:xfrm>
            <a:off x="4183380" y="724535"/>
            <a:ext cx="604520" cy="3532505"/>
            <a:chOff x="2231" y="1211"/>
            <a:chExt cx="952" cy="5563"/>
          </a:xfrm>
        </p:grpSpPr>
        <p:grpSp>
          <p:nvGrpSpPr>
            <p:cNvPr id="105" name="Group 104"/>
            <p:cNvGrpSpPr/>
            <p:nvPr/>
          </p:nvGrpSpPr>
          <p:grpSpPr>
            <a:xfrm>
              <a:off x="2231" y="1211"/>
              <a:ext cx="953" cy="922"/>
              <a:chOff x="2125" y="1211"/>
              <a:chExt cx="953" cy="922"/>
            </a:xfrm>
          </p:grpSpPr>
          <p:sp>
            <p:nvSpPr>
              <p:cNvPr id="106"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Text Box 106"/>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08" name="Group 107"/>
            <p:cNvGrpSpPr/>
            <p:nvPr/>
          </p:nvGrpSpPr>
          <p:grpSpPr>
            <a:xfrm>
              <a:off x="2231" y="2772"/>
              <a:ext cx="953" cy="922"/>
              <a:chOff x="2125" y="1211"/>
              <a:chExt cx="953" cy="922"/>
            </a:xfrm>
          </p:grpSpPr>
          <p:sp>
            <p:nvSpPr>
              <p:cNvPr id="109"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Text Box 109"/>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11" name="Group 110"/>
            <p:cNvGrpSpPr/>
            <p:nvPr/>
          </p:nvGrpSpPr>
          <p:grpSpPr>
            <a:xfrm>
              <a:off x="2231" y="4289"/>
              <a:ext cx="953" cy="922"/>
              <a:chOff x="2125" y="1211"/>
              <a:chExt cx="953" cy="922"/>
            </a:xfrm>
          </p:grpSpPr>
          <p:sp>
            <p:nvSpPr>
              <p:cNvPr id="112"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Text Box 112"/>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nvGrpSpPr>
            <p:cNvPr id="114" name="Group 113"/>
            <p:cNvGrpSpPr/>
            <p:nvPr/>
          </p:nvGrpSpPr>
          <p:grpSpPr>
            <a:xfrm>
              <a:off x="2231" y="5852"/>
              <a:ext cx="953" cy="922"/>
              <a:chOff x="2125" y="1211"/>
              <a:chExt cx="953" cy="922"/>
            </a:xfrm>
          </p:grpSpPr>
          <p:sp>
            <p:nvSpPr>
              <p:cNvPr id="115" name="Google Shape;1134;p36"/>
              <p:cNvSpPr/>
              <p:nvPr/>
            </p:nvSpPr>
            <p:spPr>
              <a:xfrm>
                <a:off x="2125" y="1211"/>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Text Box 115"/>
              <p:cNvSpPr txBox="1"/>
              <p:nvPr/>
            </p:nvSpPr>
            <p:spPr>
              <a:xfrm>
                <a:off x="2246" y="1310"/>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grpSp>
      <p:sp>
        <p:nvSpPr>
          <p:cNvPr id="21" name="Google Shape;1135;p36"/>
          <p:cNvSpPr/>
          <p:nvPr/>
        </p:nvSpPr>
        <p:spPr>
          <a:xfrm>
            <a:off x="3865245" y="2269490"/>
            <a:ext cx="187325" cy="187325"/>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 name="Group 122"/>
          <p:cNvGrpSpPr/>
          <p:nvPr/>
        </p:nvGrpSpPr>
        <p:grpSpPr>
          <a:xfrm>
            <a:off x="6486525" y="3171190"/>
            <a:ext cx="605155" cy="585470"/>
            <a:chOff x="6788" y="4419"/>
            <a:chExt cx="953" cy="922"/>
          </a:xfrm>
        </p:grpSpPr>
        <p:sp>
          <p:nvSpPr>
            <p:cNvPr id="121" name="Google Shape;1134;p36"/>
            <p:cNvSpPr/>
            <p:nvPr/>
          </p:nvSpPr>
          <p:spPr>
            <a:xfrm>
              <a:off x="6788" y="4419"/>
              <a:ext cx="923" cy="923"/>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Text Box 121"/>
            <p:cNvSpPr txBox="1"/>
            <p:nvPr/>
          </p:nvSpPr>
          <p:spPr>
            <a:xfrm>
              <a:off x="6909" y="4518"/>
              <a:ext cx="833" cy="725"/>
            </a:xfrm>
            <a:prstGeom prst="rect">
              <a:avLst/>
            </a:prstGeom>
            <a:noFill/>
          </p:spPr>
          <p:txBody>
            <a:bodyPr wrap="square" rtlCol="0">
              <a:spAutoFit/>
            </a:bodyPr>
            <a:lstStyle/>
            <a:p>
              <a:r>
                <a:rPr lang="en-US" sz="2400" b="1">
                  <a:latin typeface="Calibri" panose="020F0502020204030204" charset="0"/>
                  <a:cs typeface="Calibri" panose="020F0502020204030204" charset="0"/>
                </a:rPr>
                <a:t>Si</a:t>
              </a:r>
            </a:p>
          </p:txBody>
        </p:sp>
      </p:grpSp>
      <p:sp>
        <p:nvSpPr>
          <p:cNvPr id="129" name="Google Shape;1128;p36"/>
          <p:cNvSpPr txBox="1">
            <a:spLocks noGrp="1"/>
          </p:cNvSpPr>
          <p:nvPr/>
        </p:nvSpPr>
        <p:spPr>
          <a:xfrm>
            <a:off x="7098665" y="3112135"/>
            <a:ext cx="1501140" cy="74549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lvl="0" indent="0" algn="l" rtl="0">
              <a:spcBef>
                <a:spcPts val="0"/>
              </a:spcBef>
              <a:spcAft>
                <a:spcPts val="1200"/>
              </a:spcAft>
              <a:buFont typeface="Arial" panose="020B0604020202020204" pitchFamily="34" charset="0"/>
            </a:pPr>
            <a:r>
              <a:rPr lang="en-US" altLang="en-GB" sz="1800"/>
              <a:t>Silicon Molecule</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26"/>
        <p:cNvGrpSpPr/>
        <p:nvPr/>
      </p:nvGrpSpPr>
      <p:grpSpPr>
        <a:xfrm>
          <a:off x="0" y="0"/>
          <a:ext cx="0" cy="0"/>
          <a:chOff x="0" y="0"/>
          <a:chExt cx="0" cy="0"/>
        </a:xfrm>
      </p:grpSpPr>
      <p:sp>
        <p:nvSpPr>
          <p:cNvPr id="1127" name="Google Shape;1127;p36"/>
          <p:cNvSpPr txBox="1">
            <a:spLocks noGrp="1"/>
          </p:cNvSpPr>
          <p:nvPr>
            <p:ph type="title"/>
          </p:nvPr>
        </p:nvSpPr>
        <p:spPr>
          <a:xfrm>
            <a:off x="249555" y="257175"/>
            <a:ext cx="7703820" cy="98679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Features of</a:t>
            </a:r>
            <a:r>
              <a:rPr lang="en-US" altLang="en-GB"/>
              <a:t>  </a:t>
            </a:r>
            <a:r>
              <a:rPr lang="en-US" altLang="en-GB">
                <a:solidFill>
                  <a:schemeClr val="dk2"/>
                </a:solidFill>
              </a:rPr>
              <a:t>Extrinsic</a:t>
            </a:r>
            <a:br>
              <a:rPr lang="en-US" altLang="en-GB">
                <a:solidFill>
                  <a:schemeClr val="dk2"/>
                </a:solidFill>
              </a:rPr>
            </a:br>
            <a:r>
              <a:rPr lang="en-US" altLang="en-GB">
                <a:solidFill>
                  <a:schemeClr val="dk2"/>
                </a:solidFill>
              </a:rPr>
              <a:t>Semi-Conductors</a:t>
            </a:r>
          </a:p>
        </p:txBody>
      </p:sp>
      <p:sp>
        <p:nvSpPr>
          <p:cNvPr id="1128" name="Google Shape;1128;p36"/>
          <p:cNvSpPr txBox="1">
            <a:spLocks noGrp="1"/>
          </p:cNvSpPr>
          <p:nvPr>
            <p:ph type="subTitle" idx="1"/>
          </p:nvPr>
        </p:nvSpPr>
        <p:spPr>
          <a:xfrm>
            <a:off x="426720" y="3306691"/>
            <a:ext cx="2788920" cy="139636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It is the method of adding an impurity to a pure substance to alter its electrical properties and create an extrinsic semi-conductor</a:t>
            </a:r>
          </a:p>
        </p:txBody>
      </p:sp>
      <p:sp>
        <p:nvSpPr>
          <p:cNvPr id="1129" name="Google Shape;1129;p36"/>
          <p:cNvSpPr txBox="1">
            <a:spLocks noGrp="1"/>
          </p:cNvSpPr>
          <p:nvPr>
            <p:ph type="subTitle" idx="2"/>
          </p:nvPr>
        </p:nvSpPr>
        <p:spPr>
          <a:xfrm>
            <a:off x="720000" y="2915600"/>
            <a:ext cx="2198700" cy="52590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Doping</a:t>
            </a:r>
          </a:p>
        </p:txBody>
      </p:sp>
      <p:sp>
        <p:nvSpPr>
          <p:cNvPr id="1130" name="Google Shape;1130;p36"/>
          <p:cNvSpPr txBox="1">
            <a:spLocks noGrp="1"/>
          </p:cNvSpPr>
          <p:nvPr>
            <p:ph type="subTitle" idx="3"/>
          </p:nvPr>
        </p:nvSpPr>
        <p:spPr>
          <a:xfrm>
            <a:off x="3397885" y="3318756"/>
            <a:ext cx="2331720" cy="131953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sym typeface="+mn-ea"/>
              </a:rPr>
              <a:t>They are divided into two types: </a:t>
            </a:r>
            <a:endParaRPr lang="en-US" altLang="en-GB" dirty="0"/>
          </a:p>
          <a:p>
            <a:pPr marL="342900" lvl="0" indent="-342900" algn="ctr" rtl="0">
              <a:lnSpc>
                <a:spcPct val="60000"/>
              </a:lnSpc>
              <a:spcBef>
                <a:spcPts val="0"/>
              </a:spcBef>
              <a:spcAft>
                <a:spcPts val="1200"/>
              </a:spcAft>
              <a:buFont typeface="Arial" panose="020B0604020202020204" pitchFamily="34" charset="0"/>
              <a:buChar char="•"/>
            </a:pPr>
            <a:r>
              <a:rPr lang="en-US" altLang="en-GB" dirty="0">
                <a:sym typeface="+mn-ea"/>
              </a:rPr>
              <a:t>n-type (-</a:t>
            </a:r>
            <a:r>
              <a:rPr lang="en-US" altLang="en-GB" dirty="0" err="1">
                <a:sym typeface="+mn-ea"/>
              </a:rPr>
              <a:t>ve</a:t>
            </a:r>
            <a:r>
              <a:rPr lang="en-US" altLang="en-GB" dirty="0">
                <a:sym typeface="+mn-ea"/>
              </a:rPr>
              <a:t> charge)</a:t>
            </a:r>
            <a:endParaRPr lang="en-US" altLang="en-GB" dirty="0"/>
          </a:p>
          <a:p>
            <a:pPr marL="342900" lvl="0" indent="-342900" algn="ctr" rtl="0">
              <a:lnSpc>
                <a:spcPct val="40000"/>
              </a:lnSpc>
              <a:spcBef>
                <a:spcPts val="0"/>
              </a:spcBef>
              <a:spcAft>
                <a:spcPts val="1200"/>
              </a:spcAft>
              <a:buFont typeface="Arial" panose="020B0604020202020204" pitchFamily="34" charset="0"/>
              <a:buChar char="•"/>
            </a:pPr>
            <a:r>
              <a:rPr lang="en-US" altLang="en-GB" dirty="0">
                <a:sym typeface="+mn-ea"/>
              </a:rPr>
              <a:t>p-type (+</a:t>
            </a:r>
            <a:r>
              <a:rPr lang="en-US" altLang="en-GB" dirty="0" err="1">
                <a:sym typeface="+mn-ea"/>
              </a:rPr>
              <a:t>ve</a:t>
            </a:r>
            <a:r>
              <a:rPr lang="en-US" altLang="en-GB" dirty="0">
                <a:sym typeface="+mn-ea"/>
              </a:rPr>
              <a:t> charge)</a:t>
            </a:r>
            <a:endParaRPr lang="en-US" altLang="en-GB" dirty="0"/>
          </a:p>
        </p:txBody>
      </p:sp>
      <p:sp>
        <p:nvSpPr>
          <p:cNvPr id="1131" name="Google Shape;1131;p36"/>
          <p:cNvSpPr txBox="1">
            <a:spLocks noGrp="1"/>
          </p:cNvSpPr>
          <p:nvPr>
            <p:ph type="subTitle" idx="4"/>
          </p:nvPr>
        </p:nvSpPr>
        <p:spPr>
          <a:xfrm>
            <a:off x="3472815" y="2930525"/>
            <a:ext cx="2199005" cy="511175"/>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Classification</a:t>
            </a:r>
          </a:p>
        </p:txBody>
      </p:sp>
      <p:sp>
        <p:nvSpPr>
          <p:cNvPr id="1132" name="Google Shape;1132;p36"/>
          <p:cNvSpPr txBox="1">
            <a:spLocks noGrp="1"/>
          </p:cNvSpPr>
          <p:nvPr>
            <p:ph type="subTitle" idx="5"/>
          </p:nvPr>
        </p:nvSpPr>
        <p:spPr>
          <a:xfrm>
            <a:off x="6092825" y="3317486"/>
            <a:ext cx="2653665" cy="1636395"/>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altLang="en-GB" dirty="0"/>
              <a:t>They may contain a trivalent or pentavalent impurity in them. </a:t>
            </a:r>
          </a:p>
          <a:p>
            <a:pPr marL="0" lvl="0" indent="0" algn="l" rtl="0">
              <a:lnSpc>
                <a:spcPct val="80000"/>
              </a:lnSpc>
              <a:spcBef>
                <a:spcPts val="0"/>
              </a:spcBef>
              <a:spcAft>
                <a:spcPts val="1200"/>
              </a:spcAft>
              <a:buNone/>
            </a:pPr>
            <a:r>
              <a:rPr lang="en-US" altLang="en-GB" dirty="0">
                <a:solidFill>
                  <a:schemeClr val="bg2"/>
                </a:solidFill>
              </a:rPr>
              <a:t>Example: </a:t>
            </a:r>
            <a:r>
              <a:rPr lang="en-US" altLang="en-GB" dirty="0"/>
              <a:t>Nitrogen, Arsenic, </a:t>
            </a:r>
            <a:br>
              <a:rPr lang="en-US" altLang="en-GB" dirty="0"/>
            </a:br>
            <a:r>
              <a:rPr lang="en-US" altLang="en-GB" dirty="0"/>
              <a:t>Phosphorus, Aluminum </a:t>
            </a:r>
            <a:r>
              <a:rPr lang="en-US" altLang="en-GB" dirty="0" err="1"/>
              <a:t>etc</a:t>
            </a:r>
            <a:endParaRPr lang="en-US" altLang="en-GB" dirty="0"/>
          </a:p>
        </p:txBody>
      </p:sp>
      <p:sp>
        <p:nvSpPr>
          <p:cNvPr id="1133" name="Google Shape;1133;p36"/>
          <p:cNvSpPr txBox="1">
            <a:spLocks noGrp="1"/>
          </p:cNvSpPr>
          <p:nvPr>
            <p:ph type="subTitle" idx="6"/>
          </p:nvPr>
        </p:nvSpPr>
        <p:spPr>
          <a:xfrm>
            <a:off x="6181725" y="2834640"/>
            <a:ext cx="2363470" cy="632460"/>
          </a:xfrm>
          <a:prstGeom prst="rect">
            <a:avLst/>
          </a:prstGeom>
        </p:spPr>
        <p:txBody>
          <a:bodyPr spcFirstLastPara="1" wrap="square" lIns="91425" tIns="91425" rIns="91425" bIns="91425" anchor="b" anchorCtr="0">
            <a:noAutofit/>
          </a:bodyPr>
          <a:lstStyle/>
          <a:p>
            <a:pPr marL="0" lvl="0" indent="0" algn="ctr" rtl="0">
              <a:spcBef>
                <a:spcPts val="0"/>
              </a:spcBef>
              <a:spcAft>
                <a:spcPts val="1200"/>
              </a:spcAft>
              <a:buNone/>
            </a:pPr>
            <a:r>
              <a:rPr lang="en-US" altLang="en-GB"/>
              <a:t>Impurities</a:t>
            </a:r>
          </a:p>
        </p:txBody>
      </p:sp>
      <p:sp>
        <p:nvSpPr>
          <p:cNvPr id="1134" name="Google Shape;1134;p36"/>
          <p:cNvSpPr/>
          <p:nvPr/>
        </p:nvSpPr>
        <p:spPr>
          <a:xfrm>
            <a:off x="1279800" y="1630950"/>
            <a:ext cx="1079100" cy="1079100"/>
          </a:xfrm>
          <a:prstGeom prst="ellipse">
            <a:avLst/>
          </a:prstGeom>
          <a:gradFill>
            <a:gsLst>
              <a:gs pos="0">
                <a:srgbClr val="F7A1B8"/>
              </a:gs>
              <a:gs pos="100000">
                <a:srgbClr val="E62F60"/>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6"/>
          <p:cNvSpPr/>
          <p:nvPr/>
        </p:nvSpPr>
        <p:spPr>
          <a:xfrm>
            <a:off x="4032450" y="1630950"/>
            <a:ext cx="1079100" cy="1079100"/>
          </a:xfrm>
          <a:prstGeom prst="ellipse">
            <a:avLst/>
          </a:prstGeom>
          <a:gradFill>
            <a:gsLst>
              <a:gs pos="0">
                <a:srgbClr val="C9CBFF"/>
              </a:gs>
              <a:gs pos="100000">
                <a:schemeClr val="lt2"/>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6"/>
          <p:cNvSpPr/>
          <p:nvPr/>
        </p:nvSpPr>
        <p:spPr>
          <a:xfrm>
            <a:off x="6785100" y="1630950"/>
            <a:ext cx="1079100" cy="1079100"/>
          </a:xfrm>
          <a:prstGeom prst="ellipse">
            <a:avLst/>
          </a:prstGeom>
          <a:gradFill>
            <a:gsLst>
              <a:gs pos="0">
                <a:srgbClr val="FFE8CD"/>
              </a:gs>
              <a:gs pos="100000">
                <a:schemeClr val="accent1"/>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6"/>
          <p:cNvSpPr/>
          <p:nvPr/>
        </p:nvSpPr>
        <p:spPr>
          <a:xfrm>
            <a:off x="6680675" y="695875"/>
            <a:ext cx="1743322" cy="196308"/>
          </a:xfrm>
          <a:custGeom>
            <a:avLst/>
            <a:gdLst/>
            <a:ahLst/>
            <a:cxnLst/>
            <a:rect l="l" t="t" r="r" b="b"/>
            <a:pathLst>
              <a:path w="158881" h="17895" extrusionOk="0">
                <a:moveTo>
                  <a:pt x="0" y="0"/>
                </a:moveTo>
                <a:lnTo>
                  <a:pt x="17767" y="17895"/>
                </a:lnTo>
                <a:lnTo>
                  <a:pt x="35279" y="256"/>
                </a:lnTo>
                <a:lnTo>
                  <a:pt x="53046" y="17767"/>
                </a:lnTo>
                <a:lnTo>
                  <a:pt x="70685" y="256"/>
                </a:lnTo>
                <a:lnTo>
                  <a:pt x="88196" y="17767"/>
                </a:lnTo>
                <a:lnTo>
                  <a:pt x="105963" y="256"/>
                </a:lnTo>
                <a:lnTo>
                  <a:pt x="123730" y="17767"/>
                </a:lnTo>
                <a:lnTo>
                  <a:pt x="141369" y="128"/>
                </a:lnTo>
                <a:lnTo>
                  <a:pt x="158881" y="17895"/>
                </a:lnTo>
              </a:path>
            </a:pathLst>
          </a:custGeom>
          <a:noFill/>
          <a:ln w="38100" cap="flat" cmpd="sng">
            <a:solidFill>
              <a:schemeClr val="accent1"/>
            </a:solidFill>
            <a:prstDash val="solid"/>
            <a:round/>
            <a:headEnd type="none" w="med" len="med"/>
            <a:tailEnd type="none" w="med" len="med"/>
          </a:ln>
        </p:spPr>
        <p:txBody>
          <a:bodyPr/>
          <a:lstStyle/>
          <a:p>
            <a:endParaRPr lang="en-US"/>
          </a:p>
        </p:txBody>
      </p:sp>
      <p:grpSp>
        <p:nvGrpSpPr>
          <p:cNvPr id="1150" name="Google Shape;1150;p36"/>
          <p:cNvGrpSpPr/>
          <p:nvPr/>
        </p:nvGrpSpPr>
        <p:grpSpPr>
          <a:xfrm>
            <a:off x="1636395" y="1898015"/>
            <a:ext cx="349250" cy="560070"/>
            <a:chOff x="1768038" y="2661725"/>
            <a:chExt cx="218850" cy="350650"/>
          </a:xfrm>
        </p:grpSpPr>
        <p:sp>
          <p:nvSpPr>
            <p:cNvPr id="1151" name="Google Shape;1151;p36"/>
            <p:cNvSpPr/>
            <p:nvPr/>
          </p:nvSpPr>
          <p:spPr>
            <a:xfrm>
              <a:off x="1768038" y="2661725"/>
              <a:ext cx="218850" cy="350650"/>
            </a:xfrm>
            <a:custGeom>
              <a:avLst/>
              <a:gdLst/>
              <a:ahLst/>
              <a:cxnLst/>
              <a:rect l="l" t="t" r="r" b="b"/>
              <a:pathLst>
                <a:path w="8754" h="14026" extrusionOk="0">
                  <a:moveTo>
                    <a:pt x="5420" y="407"/>
                  </a:moveTo>
                  <a:cubicBezTo>
                    <a:pt x="5447" y="407"/>
                    <a:pt x="5461" y="434"/>
                    <a:pt x="5461" y="448"/>
                  </a:cubicBezTo>
                  <a:lnTo>
                    <a:pt x="5258" y="1180"/>
                  </a:lnTo>
                  <a:lnTo>
                    <a:pt x="3496" y="1180"/>
                  </a:lnTo>
                  <a:lnTo>
                    <a:pt x="3293" y="448"/>
                  </a:lnTo>
                  <a:cubicBezTo>
                    <a:pt x="3293" y="434"/>
                    <a:pt x="3306" y="407"/>
                    <a:pt x="3334" y="407"/>
                  </a:cubicBezTo>
                  <a:close/>
                  <a:moveTo>
                    <a:pt x="3334" y="1"/>
                  </a:moveTo>
                  <a:cubicBezTo>
                    <a:pt x="3035" y="1"/>
                    <a:pt x="2819" y="272"/>
                    <a:pt x="2900" y="557"/>
                  </a:cubicBezTo>
                  <a:lnTo>
                    <a:pt x="3063" y="1180"/>
                  </a:lnTo>
                  <a:cubicBezTo>
                    <a:pt x="2616" y="1180"/>
                    <a:pt x="2304" y="1532"/>
                    <a:pt x="2304" y="1925"/>
                  </a:cubicBezTo>
                  <a:cubicBezTo>
                    <a:pt x="2304" y="2264"/>
                    <a:pt x="2548" y="2562"/>
                    <a:pt x="2860" y="2644"/>
                  </a:cubicBezTo>
                  <a:lnTo>
                    <a:pt x="2860" y="3117"/>
                  </a:lnTo>
                  <a:cubicBezTo>
                    <a:pt x="2860" y="3226"/>
                    <a:pt x="2954" y="3321"/>
                    <a:pt x="3063" y="3321"/>
                  </a:cubicBezTo>
                  <a:cubicBezTo>
                    <a:pt x="3185" y="3321"/>
                    <a:pt x="3266" y="3226"/>
                    <a:pt x="3266" y="3117"/>
                  </a:cubicBezTo>
                  <a:lnTo>
                    <a:pt x="3266" y="2467"/>
                  </a:lnTo>
                  <a:cubicBezTo>
                    <a:pt x="3266" y="2345"/>
                    <a:pt x="3185" y="2264"/>
                    <a:pt x="3063" y="2264"/>
                  </a:cubicBezTo>
                  <a:lnTo>
                    <a:pt x="3050" y="2264"/>
                  </a:lnTo>
                  <a:cubicBezTo>
                    <a:pt x="2873" y="2264"/>
                    <a:pt x="2710" y="2102"/>
                    <a:pt x="2710" y="1925"/>
                  </a:cubicBezTo>
                  <a:cubicBezTo>
                    <a:pt x="2710" y="1735"/>
                    <a:pt x="2873" y="1587"/>
                    <a:pt x="3050" y="1587"/>
                  </a:cubicBezTo>
                  <a:lnTo>
                    <a:pt x="5705" y="1587"/>
                  </a:lnTo>
                  <a:cubicBezTo>
                    <a:pt x="5881" y="1587"/>
                    <a:pt x="6043" y="1735"/>
                    <a:pt x="6043" y="1925"/>
                  </a:cubicBezTo>
                  <a:cubicBezTo>
                    <a:pt x="6043" y="2102"/>
                    <a:pt x="5881" y="2264"/>
                    <a:pt x="5705" y="2264"/>
                  </a:cubicBezTo>
                  <a:lnTo>
                    <a:pt x="5691" y="2264"/>
                  </a:lnTo>
                  <a:cubicBezTo>
                    <a:pt x="5570" y="2264"/>
                    <a:pt x="5488" y="2345"/>
                    <a:pt x="5488" y="2467"/>
                  </a:cubicBezTo>
                  <a:lnTo>
                    <a:pt x="5488" y="4866"/>
                  </a:lnTo>
                  <a:cubicBezTo>
                    <a:pt x="5488" y="5773"/>
                    <a:pt x="5922" y="6627"/>
                    <a:pt x="6654" y="7142"/>
                  </a:cubicBezTo>
                  <a:cubicBezTo>
                    <a:pt x="7711" y="7887"/>
                    <a:pt x="8347" y="9106"/>
                    <a:pt x="8347" y="10394"/>
                  </a:cubicBezTo>
                  <a:cubicBezTo>
                    <a:pt x="8347" y="11667"/>
                    <a:pt x="7738" y="12873"/>
                    <a:pt x="6694" y="13619"/>
                  </a:cubicBezTo>
                  <a:lnTo>
                    <a:pt x="2060" y="13619"/>
                  </a:lnTo>
                  <a:cubicBezTo>
                    <a:pt x="1017" y="12873"/>
                    <a:pt x="407" y="11667"/>
                    <a:pt x="407" y="10394"/>
                  </a:cubicBezTo>
                  <a:cubicBezTo>
                    <a:pt x="407" y="9106"/>
                    <a:pt x="1044" y="7887"/>
                    <a:pt x="2101" y="7142"/>
                  </a:cubicBezTo>
                  <a:cubicBezTo>
                    <a:pt x="2833" y="6627"/>
                    <a:pt x="3266" y="5773"/>
                    <a:pt x="3266" y="4866"/>
                  </a:cubicBezTo>
                  <a:lnTo>
                    <a:pt x="3266" y="4066"/>
                  </a:lnTo>
                  <a:cubicBezTo>
                    <a:pt x="3266" y="3957"/>
                    <a:pt x="3185" y="3863"/>
                    <a:pt x="3063" y="3863"/>
                  </a:cubicBezTo>
                  <a:cubicBezTo>
                    <a:pt x="2954" y="3863"/>
                    <a:pt x="2860" y="3957"/>
                    <a:pt x="2860" y="4066"/>
                  </a:cubicBezTo>
                  <a:lnTo>
                    <a:pt x="2860" y="4866"/>
                  </a:lnTo>
                  <a:cubicBezTo>
                    <a:pt x="2860" y="5637"/>
                    <a:pt x="2480" y="6369"/>
                    <a:pt x="1857" y="6817"/>
                  </a:cubicBezTo>
                  <a:cubicBezTo>
                    <a:pt x="692" y="7630"/>
                    <a:pt x="0" y="8971"/>
                    <a:pt x="0" y="10394"/>
                  </a:cubicBezTo>
                  <a:cubicBezTo>
                    <a:pt x="0" y="11830"/>
                    <a:pt x="692" y="13171"/>
                    <a:pt x="1870" y="13984"/>
                  </a:cubicBezTo>
                  <a:cubicBezTo>
                    <a:pt x="1911" y="14011"/>
                    <a:pt x="1951" y="14025"/>
                    <a:pt x="1993" y="14025"/>
                  </a:cubicBezTo>
                  <a:lnTo>
                    <a:pt x="6762" y="14025"/>
                  </a:lnTo>
                  <a:cubicBezTo>
                    <a:pt x="6802" y="14025"/>
                    <a:pt x="6843" y="14011"/>
                    <a:pt x="6883" y="13984"/>
                  </a:cubicBezTo>
                  <a:cubicBezTo>
                    <a:pt x="8063" y="13171"/>
                    <a:pt x="8753" y="11830"/>
                    <a:pt x="8753" y="10394"/>
                  </a:cubicBezTo>
                  <a:cubicBezTo>
                    <a:pt x="8753" y="8971"/>
                    <a:pt x="8063" y="7630"/>
                    <a:pt x="6898" y="6817"/>
                  </a:cubicBezTo>
                  <a:cubicBezTo>
                    <a:pt x="6274" y="6369"/>
                    <a:pt x="5895" y="5637"/>
                    <a:pt x="5895" y="4866"/>
                  </a:cubicBezTo>
                  <a:lnTo>
                    <a:pt x="5895" y="2644"/>
                  </a:lnTo>
                  <a:cubicBezTo>
                    <a:pt x="6206" y="2562"/>
                    <a:pt x="6450" y="2264"/>
                    <a:pt x="6450" y="1925"/>
                  </a:cubicBezTo>
                  <a:cubicBezTo>
                    <a:pt x="6450" y="1532"/>
                    <a:pt x="6139" y="1180"/>
                    <a:pt x="5691" y="1180"/>
                  </a:cubicBezTo>
                  <a:lnTo>
                    <a:pt x="5854" y="557"/>
                  </a:lnTo>
                  <a:cubicBezTo>
                    <a:pt x="5935" y="272"/>
                    <a:pt x="5718" y="1"/>
                    <a:pt x="54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6"/>
            <p:cNvSpPr/>
            <p:nvPr/>
          </p:nvSpPr>
          <p:spPr>
            <a:xfrm>
              <a:off x="1856788" y="2718325"/>
              <a:ext cx="41350" cy="10175"/>
            </a:xfrm>
            <a:custGeom>
              <a:avLst/>
              <a:gdLst/>
              <a:ahLst/>
              <a:cxnLst/>
              <a:rect l="l" t="t" r="r" b="b"/>
              <a:pathLst>
                <a:path w="1654" h="407" extrusionOk="0">
                  <a:moveTo>
                    <a:pt x="204" y="0"/>
                  </a:moveTo>
                  <a:cubicBezTo>
                    <a:pt x="82" y="0"/>
                    <a:pt x="0" y="81"/>
                    <a:pt x="0" y="203"/>
                  </a:cubicBezTo>
                  <a:cubicBezTo>
                    <a:pt x="0" y="311"/>
                    <a:pt x="82" y="407"/>
                    <a:pt x="204" y="407"/>
                  </a:cubicBezTo>
                  <a:lnTo>
                    <a:pt x="1451" y="407"/>
                  </a:lnTo>
                  <a:cubicBezTo>
                    <a:pt x="1572" y="407"/>
                    <a:pt x="1653" y="311"/>
                    <a:pt x="1653" y="203"/>
                  </a:cubicBezTo>
                  <a:cubicBezTo>
                    <a:pt x="1653" y="81"/>
                    <a:pt x="1572" y="0"/>
                    <a:pt x="14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6"/>
            <p:cNvSpPr/>
            <p:nvPr/>
          </p:nvSpPr>
          <p:spPr>
            <a:xfrm>
              <a:off x="1859163" y="2765375"/>
              <a:ext cx="30850" cy="30875"/>
            </a:xfrm>
            <a:custGeom>
              <a:avLst/>
              <a:gdLst/>
              <a:ahLst/>
              <a:cxnLst/>
              <a:rect l="l" t="t" r="r" b="b"/>
              <a:pathLst>
                <a:path w="1234" h="1235" extrusionOk="0">
                  <a:moveTo>
                    <a:pt x="624" y="422"/>
                  </a:moveTo>
                  <a:cubicBezTo>
                    <a:pt x="732" y="422"/>
                    <a:pt x="827" y="516"/>
                    <a:pt x="827" y="624"/>
                  </a:cubicBezTo>
                  <a:cubicBezTo>
                    <a:pt x="827" y="733"/>
                    <a:pt x="732" y="828"/>
                    <a:pt x="624" y="828"/>
                  </a:cubicBezTo>
                  <a:cubicBezTo>
                    <a:pt x="516" y="828"/>
                    <a:pt x="420" y="733"/>
                    <a:pt x="420" y="624"/>
                  </a:cubicBezTo>
                  <a:cubicBezTo>
                    <a:pt x="420" y="516"/>
                    <a:pt x="516" y="422"/>
                    <a:pt x="624" y="422"/>
                  </a:cubicBezTo>
                  <a:close/>
                  <a:moveTo>
                    <a:pt x="624" y="1"/>
                  </a:moveTo>
                  <a:cubicBezTo>
                    <a:pt x="285" y="1"/>
                    <a:pt x="1" y="286"/>
                    <a:pt x="1" y="624"/>
                  </a:cubicBezTo>
                  <a:cubicBezTo>
                    <a:pt x="1" y="964"/>
                    <a:pt x="285" y="1234"/>
                    <a:pt x="624" y="1234"/>
                  </a:cubicBezTo>
                  <a:cubicBezTo>
                    <a:pt x="962" y="1234"/>
                    <a:pt x="1233" y="964"/>
                    <a:pt x="1233" y="624"/>
                  </a:cubicBezTo>
                  <a:cubicBezTo>
                    <a:pt x="1233" y="286"/>
                    <a:pt x="962" y="1"/>
                    <a:pt x="6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6"/>
            <p:cNvSpPr/>
            <p:nvPr/>
          </p:nvSpPr>
          <p:spPr>
            <a:xfrm>
              <a:off x="1866938" y="2804675"/>
              <a:ext cx="36300" cy="36625"/>
            </a:xfrm>
            <a:custGeom>
              <a:avLst/>
              <a:gdLst/>
              <a:ahLst/>
              <a:cxnLst/>
              <a:rect l="l" t="t" r="r" b="b"/>
              <a:pathLst>
                <a:path w="1452" h="1465" extrusionOk="0">
                  <a:moveTo>
                    <a:pt x="732" y="407"/>
                  </a:moveTo>
                  <a:cubicBezTo>
                    <a:pt x="909" y="407"/>
                    <a:pt x="1045" y="557"/>
                    <a:pt x="1045" y="732"/>
                  </a:cubicBezTo>
                  <a:cubicBezTo>
                    <a:pt x="1045" y="909"/>
                    <a:pt x="909" y="1058"/>
                    <a:pt x="732" y="1058"/>
                  </a:cubicBezTo>
                  <a:cubicBezTo>
                    <a:pt x="557" y="1058"/>
                    <a:pt x="407" y="909"/>
                    <a:pt x="407" y="732"/>
                  </a:cubicBezTo>
                  <a:cubicBezTo>
                    <a:pt x="407" y="557"/>
                    <a:pt x="557" y="407"/>
                    <a:pt x="732" y="407"/>
                  </a:cubicBezTo>
                  <a:close/>
                  <a:moveTo>
                    <a:pt x="732" y="1"/>
                  </a:moveTo>
                  <a:cubicBezTo>
                    <a:pt x="326" y="1"/>
                    <a:pt x="1" y="326"/>
                    <a:pt x="1" y="732"/>
                  </a:cubicBezTo>
                  <a:cubicBezTo>
                    <a:pt x="1" y="1139"/>
                    <a:pt x="326" y="1464"/>
                    <a:pt x="732" y="1464"/>
                  </a:cubicBezTo>
                  <a:cubicBezTo>
                    <a:pt x="1126" y="1464"/>
                    <a:pt x="1451" y="1139"/>
                    <a:pt x="1451" y="732"/>
                  </a:cubicBezTo>
                  <a:cubicBezTo>
                    <a:pt x="1451" y="326"/>
                    <a:pt x="1126" y="1"/>
                    <a:pt x="7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6"/>
            <p:cNvSpPr/>
            <p:nvPr/>
          </p:nvSpPr>
          <p:spPr>
            <a:xfrm>
              <a:off x="1843588" y="2872775"/>
              <a:ext cx="68450" cy="105350"/>
            </a:xfrm>
            <a:custGeom>
              <a:avLst/>
              <a:gdLst/>
              <a:ahLst/>
              <a:cxnLst/>
              <a:rect l="l" t="t" r="r" b="b"/>
              <a:pathLst>
                <a:path w="2738" h="4214" extrusionOk="0">
                  <a:moveTo>
                    <a:pt x="1124" y="1"/>
                  </a:moveTo>
                  <a:cubicBezTo>
                    <a:pt x="976" y="1"/>
                    <a:pt x="853" y="95"/>
                    <a:pt x="799" y="230"/>
                  </a:cubicBezTo>
                  <a:lnTo>
                    <a:pt x="718" y="461"/>
                  </a:lnTo>
                  <a:cubicBezTo>
                    <a:pt x="678" y="570"/>
                    <a:pt x="732" y="678"/>
                    <a:pt x="840" y="718"/>
                  </a:cubicBezTo>
                  <a:cubicBezTo>
                    <a:pt x="865" y="728"/>
                    <a:pt x="890" y="732"/>
                    <a:pt x="915" y="732"/>
                  </a:cubicBezTo>
                  <a:cubicBezTo>
                    <a:pt x="999" y="732"/>
                    <a:pt x="1076" y="681"/>
                    <a:pt x="1097" y="597"/>
                  </a:cubicBezTo>
                  <a:lnTo>
                    <a:pt x="1166" y="407"/>
                  </a:lnTo>
                  <a:lnTo>
                    <a:pt x="1870" y="407"/>
                  </a:lnTo>
                  <a:lnTo>
                    <a:pt x="1491" y="1464"/>
                  </a:lnTo>
                  <a:cubicBezTo>
                    <a:pt x="1410" y="1681"/>
                    <a:pt x="1572" y="1925"/>
                    <a:pt x="1816" y="1925"/>
                  </a:cubicBezTo>
                  <a:lnTo>
                    <a:pt x="2181" y="1925"/>
                  </a:lnTo>
                  <a:lnTo>
                    <a:pt x="989" y="3808"/>
                  </a:lnTo>
                  <a:lnTo>
                    <a:pt x="895" y="3808"/>
                  </a:lnTo>
                  <a:lnTo>
                    <a:pt x="1328" y="2615"/>
                  </a:lnTo>
                  <a:cubicBezTo>
                    <a:pt x="1382" y="2453"/>
                    <a:pt x="1260" y="2290"/>
                    <a:pt x="1097" y="2290"/>
                  </a:cubicBezTo>
                  <a:lnTo>
                    <a:pt x="501" y="2290"/>
                  </a:lnTo>
                  <a:lnTo>
                    <a:pt x="772" y="1531"/>
                  </a:lnTo>
                  <a:cubicBezTo>
                    <a:pt x="813" y="1423"/>
                    <a:pt x="745" y="1314"/>
                    <a:pt x="651" y="1274"/>
                  </a:cubicBezTo>
                  <a:cubicBezTo>
                    <a:pt x="626" y="1265"/>
                    <a:pt x="601" y="1261"/>
                    <a:pt x="576" y="1261"/>
                  </a:cubicBezTo>
                  <a:cubicBezTo>
                    <a:pt x="491" y="1261"/>
                    <a:pt x="411" y="1312"/>
                    <a:pt x="380" y="1396"/>
                  </a:cubicBezTo>
                  <a:lnTo>
                    <a:pt x="82" y="2236"/>
                  </a:lnTo>
                  <a:cubicBezTo>
                    <a:pt x="0" y="2467"/>
                    <a:pt x="163" y="2696"/>
                    <a:pt x="407" y="2696"/>
                  </a:cubicBezTo>
                  <a:lnTo>
                    <a:pt x="853" y="2696"/>
                  </a:lnTo>
                  <a:lnTo>
                    <a:pt x="461" y="3808"/>
                  </a:lnTo>
                  <a:cubicBezTo>
                    <a:pt x="393" y="4011"/>
                    <a:pt x="542" y="4214"/>
                    <a:pt x="745" y="4214"/>
                  </a:cubicBezTo>
                  <a:lnTo>
                    <a:pt x="1043" y="4214"/>
                  </a:lnTo>
                  <a:cubicBezTo>
                    <a:pt x="1152" y="4214"/>
                    <a:pt x="1247" y="4160"/>
                    <a:pt x="1301" y="4078"/>
                  </a:cubicBezTo>
                  <a:lnTo>
                    <a:pt x="2602" y="2046"/>
                  </a:lnTo>
                  <a:cubicBezTo>
                    <a:pt x="2737" y="1816"/>
                    <a:pt x="2575" y="1518"/>
                    <a:pt x="2304" y="1518"/>
                  </a:cubicBezTo>
                  <a:lnTo>
                    <a:pt x="1910" y="1518"/>
                  </a:lnTo>
                  <a:lnTo>
                    <a:pt x="2290" y="461"/>
                  </a:lnTo>
                  <a:cubicBezTo>
                    <a:pt x="2371" y="230"/>
                    <a:pt x="2195" y="1"/>
                    <a:pt x="19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6"/>
            <p:cNvSpPr/>
            <p:nvPr/>
          </p:nvSpPr>
          <p:spPr>
            <a:xfrm>
              <a:off x="1773463" y="2850075"/>
              <a:ext cx="202250" cy="145000"/>
            </a:xfrm>
            <a:custGeom>
              <a:avLst/>
              <a:gdLst/>
              <a:ahLst/>
              <a:cxnLst/>
              <a:rect l="l" t="t" r="r" b="b"/>
              <a:pathLst>
                <a:path w="8090" h="5800" extrusionOk="0">
                  <a:moveTo>
                    <a:pt x="1897" y="0"/>
                  </a:moveTo>
                  <a:cubicBezTo>
                    <a:pt x="1843" y="0"/>
                    <a:pt x="1789" y="27"/>
                    <a:pt x="1762" y="55"/>
                  </a:cubicBezTo>
                  <a:cubicBezTo>
                    <a:pt x="0" y="1559"/>
                    <a:pt x="27" y="4309"/>
                    <a:pt x="1870" y="5759"/>
                  </a:cubicBezTo>
                  <a:cubicBezTo>
                    <a:pt x="1911" y="5786"/>
                    <a:pt x="1951" y="5799"/>
                    <a:pt x="1992" y="5799"/>
                  </a:cubicBezTo>
                  <a:lnTo>
                    <a:pt x="6328" y="5799"/>
                  </a:lnTo>
                  <a:cubicBezTo>
                    <a:pt x="6368" y="5799"/>
                    <a:pt x="6410" y="5786"/>
                    <a:pt x="6450" y="5759"/>
                  </a:cubicBezTo>
                  <a:cubicBezTo>
                    <a:pt x="7615" y="4838"/>
                    <a:pt x="8090" y="3348"/>
                    <a:pt x="7750" y="1979"/>
                  </a:cubicBezTo>
                  <a:cubicBezTo>
                    <a:pt x="7727" y="1886"/>
                    <a:pt x="7646" y="1824"/>
                    <a:pt x="7547" y="1824"/>
                  </a:cubicBezTo>
                  <a:cubicBezTo>
                    <a:pt x="7530" y="1824"/>
                    <a:pt x="7512" y="1826"/>
                    <a:pt x="7494" y="1830"/>
                  </a:cubicBezTo>
                  <a:cubicBezTo>
                    <a:pt x="7385" y="1857"/>
                    <a:pt x="7317" y="1966"/>
                    <a:pt x="7344" y="2074"/>
                  </a:cubicBezTo>
                  <a:cubicBezTo>
                    <a:pt x="7642" y="3266"/>
                    <a:pt x="7250" y="4567"/>
                    <a:pt x="6247" y="5393"/>
                  </a:cubicBezTo>
                  <a:lnTo>
                    <a:pt x="2074" y="5393"/>
                  </a:lnTo>
                  <a:cubicBezTo>
                    <a:pt x="515" y="4106"/>
                    <a:pt x="475" y="1749"/>
                    <a:pt x="1965" y="421"/>
                  </a:cubicBezTo>
                  <a:lnTo>
                    <a:pt x="1965" y="421"/>
                  </a:lnTo>
                  <a:cubicBezTo>
                    <a:pt x="2385" y="434"/>
                    <a:pt x="2453" y="638"/>
                    <a:pt x="3022" y="638"/>
                  </a:cubicBezTo>
                  <a:cubicBezTo>
                    <a:pt x="3631" y="638"/>
                    <a:pt x="3645" y="421"/>
                    <a:pt x="4160" y="421"/>
                  </a:cubicBezTo>
                  <a:cubicBezTo>
                    <a:pt x="4675" y="421"/>
                    <a:pt x="4688" y="638"/>
                    <a:pt x="5299" y="638"/>
                  </a:cubicBezTo>
                  <a:cubicBezTo>
                    <a:pt x="5868" y="638"/>
                    <a:pt x="5935" y="434"/>
                    <a:pt x="6355" y="421"/>
                  </a:cubicBezTo>
                  <a:cubicBezTo>
                    <a:pt x="6612" y="651"/>
                    <a:pt x="6829" y="922"/>
                    <a:pt x="7006" y="1234"/>
                  </a:cubicBezTo>
                  <a:cubicBezTo>
                    <a:pt x="7041" y="1296"/>
                    <a:pt x="7112" y="1329"/>
                    <a:pt x="7183" y="1329"/>
                  </a:cubicBezTo>
                  <a:cubicBezTo>
                    <a:pt x="7220" y="1329"/>
                    <a:pt x="7257" y="1320"/>
                    <a:pt x="7290" y="1301"/>
                  </a:cubicBezTo>
                  <a:cubicBezTo>
                    <a:pt x="7385" y="1247"/>
                    <a:pt x="7425" y="1125"/>
                    <a:pt x="7371" y="1030"/>
                  </a:cubicBezTo>
                  <a:cubicBezTo>
                    <a:pt x="7154" y="651"/>
                    <a:pt x="6883" y="325"/>
                    <a:pt x="6558" y="55"/>
                  </a:cubicBezTo>
                  <a:cubicBezTo>
                    <a:pt x="6531" y="27"/>
                    <a:pt x="6477" y="0"/>
                    <a:pt x="6423" y="0"/>
                  </a:cubicBezTo>
                  <a:cubicBezTo>
                    <a:pt x="5840" y="0"/>
                    <a:pt x="5799" y="217"/>
                    <a:pt x="5299" y="217"/>
                  </a:cubicBezTo>
                  <a:cubicBezTo>
                    <a:pt x="4784" y="217"/>
                    <a:pt x="4770" y="0"/>
                    <a:pt x="4160" y="0"/>
                  </a:cubicBezTo>
                  <a:cubicBezTo>
                    <a:pt x="3550" y="0"/>
                    <a:pt x="3537" y="217"/>
                    <a:pt x="3022" y="217"/>
                  </a:cubicBezTo>
                  <a:cubicBezTo>
                    <a:pt x="2520" y="217"/>
                    <a:pt x="2480" y="0"/>
                    <a:pt x="18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6"/>
            <p:cNvSpPr/>
            <p:nvPr/>
          </p:nvSpPr>
          <p:spPr>
            <a:xfrm>
              <a:off x="1802263" y="2868150"/>
              <a:ext cx="30150" cy="58500"/>
            </a:xfrm>
            <a:custGeom>
              <a:avLst/>
              <a:gdLst/>
              <a:ahLst/>
              <a:cxnLst/>
              <a:rect l="l" t="t" r="r" b="b"/>
              <a:pathLst>
                <a:path w="1206" h="2340" extrusionOk="0">
                  <a:moveTo>
                    <a:pt x="976" y="0"/>
                  </a:moveTo>
                  <a:cubicBezTo>
                    <a:pt x="922" y="0"/>
                    <a:pt x="869" y="21"/>
                    <a:pt x="826" y="63"/>
                  </a:cubicBezTo>
                  <a:cubicBezTo>
                    <a:pt x="298" y="632"/>
                    <a:pt x="0" y="1364"/>
                    <a:pt x="0" y="2137"/>
                  </a:cubicBezTo>
                  <a:cubicBezTo>
                    <a:pt x="0" y="2245"/>
                    <a:pt x="95" y="2339"/>
                    <a:pt x="203" y="2339"/>
                  </a:cubicBezTo>
                  <a:cubicBezTo>
                    <a:pt x="311" y="2339"/>
                    <a:pt x="407" y="2245"/>
                    <a:pt x="407" y="2137"/>
                  </a:cubicBezTo>
                  <a:cubicBezTo>
                    <a:pt x="407" y="1472"/>
                    <a:pt x="664" y="836"/>
                    <a:pt x="1124" y="348"/>
                  </a:cubicBezTo>
                  <a:cubicBezTo>
                    <a:pt x="1206" y="267"/>
                    <a:pt x="1206" y="131"/>
                    <a:pt x="1111" y="50"/>
                  </a:cubicBezTo>
                  <a:cubicBezTo>
                    <a:pt x="1073" y="18"/>
                    <a:pt x="1024" y="0"/>
                    <a:pt x="9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6"/>
            <p:cNvSpPr/>
            <p:nvPr/>
          </p:nvSpPr>
          <p:spPr>
            <a:xfrm>
              <a:off x="1814463" y="2936450"/>
              <a:ext cx="10175" cy="10525"/>
            </a:xfrm>
            <a:custGeom>
              <a:avLst/>
              <a:gdLst/>
              <a:ahLst/>
              <a:cxnLst/>
              <a:rect l="l" t="t" r="r" b="b"/>
              <a:pathLst>
                <a:path w="407" h="421" extrusionOk="0">
                  <a:moveTo>
                    <a:pt x="203" y="1"/>
                  </a:moveTo>
                  <a:cubicBezTo>
                    <a:pt x="94" y="1"/>
                    <a:pt x="0" y="95"/>
                    <a:pt x="0" y="204"/>
                  </a:cubicBezTo>
                  <a:cubicBezTo>
                    <a:pt x="0" y="326"/>
                    <a:pt x="94" y="420"/>
                    <a:pt x="203" y="420"/>
                  </a:cubicBezTo>
                  <a:cubicBezTo>
                    <a:pt x="311" y="420"/>
                    <a:pt x="407" y="326"/>
                    <a:pt x="407" y="204"/>
                  </a:cubicBezTo>
                  <a:cubicBezTo>
                    <a:pt x="407" y="95"/>
                    <a:pt x="311" y="1"/>
                    <a:pt x="2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6"/>
            <p:cNvSpPr/>
            <p:nvPr/>
          </p:nvSpPr>
          <p:spPr>
            <a:xfrm>
              <a:off x="1829688" y="2954750"/>
              <a:ext cx="10175" cy="10525"/>
            </a:xfrm>
            <a:custGeom>
              <a:avLst/>
              <a:gdLst/>
              <a:ahLst/>
              <a:cxnLst/>
              <a:rect l="l" t="t" r="r" b="b"/>
              <a:pathLst>
                <a:path w="407" h="421" extrusionOk="0">
                  <a:moveTo>
                    <a:pt x="204" y="1"/>
                  </a:moveTo>
                  <a:cubicBezTo>
                    <a:pt x="96" y="1"/>
                    <a:pt x="0" y="95"/>
                    <a:pt x="0" y="203"/>
                  </a:cubicBezTo>
                  <a:cubicBezTo>
                    <a:pt x="0" y="326"/>
                    <a:pt x="96" y="420"/>
                    <a:pt x="204" y="420"/>
                  </a:cubicBezTo>
                  <a:cubicBezTo>
                    <a:pt x="326" y="420"/>
                    <a:pt x="407" y="326"/>
                    <a:pt x="407" y="203"/>
                  </a:cubicBezTo>
                  <a:cubicBezTo>
                    <a:pt x="407" y="95"/>
                    <a:pt x="326"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6"/>
            <p:cNvSpPr/>
            <p:nvPr/>
          </p:nvSpPr>
          <p:spPr>
            <a:xfrm>
              <a:off x="1917438" y="2897500"/>
              <a:ext cx="10500" cy="10175"/>
            </a:xfrm>
            <a:custGeom>
              <a:avLst/>
              <a:gdLst/>
              <a:ahLst/>
              <a:cxnLst/>
              <a:rect l="l" t="t" r="r" b="b"/>
              <a:pathLst>
                <a:path w="420" h="407" extrusionOk="0">
                  <a:moveTo>
                    <a:pt x="217" y="0"/>
                  </a:moveTo>
                  <a:cubicBezTo>
                    <a:pt x="94" y="0"/>
                    <a:pt x="0" y="96"/>
                    <a:pt x="0" y="204"/>
                  </a:cubicBezTo>
                  <a:cubicBezTo>
                    <a:pt x="0" y="312"/>
                    <a:pt x="94" y="407"/>
                    <a:pt x="217" y="407"/>
                  </a:cubicBezTo>
                  <a:cubicBezTo>
                    <a:pt x="325" y="407"/>
                    <a:pt x="420" y="312"/>
                    <a:pt x="420" y="204"/>
                  </a:cubicBezTo>
                  <a:cubicBezTo>
                    <a:pt x="420" y="96"/>
                    <a:pt x="325" y="0"/>
                    <a:pt x="2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6"/>
            <p:cNvSpPr/>
            <p:nvPr/>
          </p:nvSpPr>
          <p:spPr>
            <a:xfrm>
              <a:off x="1912338" y="2954750"/>
              <a:ext cx="10525" cy="10525"/>
            </a:xfrm>
            <a:custGeom>
              <a:avLst/>
              <a:gdLst/>
              <a:ahLst/>
              <a:cxnLst/>
              <a:rect l="l" t="t" r="r" b="b"/>
              <a:pathLst>
                <a:path w="421" h="421" extrusionOk="0">
                  <a:moveTo>
                    <a:pt x="204" y="1"/>
                  </a:moveTo>
                  <a:cubicBezTo>
                    <a:pt x="96" y="1"/>
                    <a:pt x="0" y="95"/>
                    <a:pt x="0" y="203"/>
                  </a:cubicBezTo>
                  <a:cubicBezTo>
                    <a:pt x="0" y="326"/>
                    <a:pt x="96" y="420"/>
                    <a:pt x="204" y="420"/>
                  </a:cubicBezTo>
                  <a:cubicBezTo>
                    <a:pt x="326" y="420"/>
                    <a:pt x="421" y="326"/>
                    <a:pt x="421" y="203"/>
                  </a:cubicBezTo>
                  <a:cubicBezTo>
                    <a:pt x="421" y="95"/>
                    <a:pt x="326"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6"/>
            <p:cNvSpPr/>
            <p:nvPr/>
          </p:nvSpPr>
          <p:spPr>
            <a:xfrm>
              <a:off x="1928938" y="2879550"/>
              <a:ext cx="10200" cy="10200"/>
            </a:xfrm>
            <a:custGeom>
              <a:avLst/>
              <a:gdLst/>
              <a:ahLst/>
              <a:cxnLst/>
              <a:rect l="l" t="t" r="r" b="b"/>
              <a:pathLst>
                <a:path w="408" h="408" extrusionOk="0">
                  <a:moveTo>
                    <a:pt x="204" y="1"/>
                  </a:moveTo>
                  <a:cubicBezTo>
                    <a:pt x="82" y="1"/>
                    <a:pt x="1" y="82"/>
                    <a:pt x="1" y="203"/>
                  </a:cubicBezTo>
                  <a:cubicBezTo>
                    <a:pt x="1" y="312"/>
                    <a:pt x="82" y="407"/>
                    <a:pt x="204" y="407"/>
                  </a:cubicBezTo>
                  <a:cubicBezTo>
                    <a:pt x="312" y="407"/>
                    <a:pt x="407" y="312"/>
                    <a:pt x="407" y="203"/>
                  </a:cubicBezTo>
                  <a:cubicBezTo>
                    <a:pt x="407" y="82"/>
                    <a:pt x="312" y="1"/>
                    <a:pt x="20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93" name="Google Shape;16293;p67"/>
          <p:cNvGrpSpPr/>
          <p:nvPr/>
        </p:nvGrpSpPr>
        <p:grpSpPr>
          <a:xfrm>
            <a:off x="4352925" y="1909445"/>
            <a:ext cx="421640" cy="532130"/>
            <a:chOff x="910723" y="1508212"/>
            <a:chExt cx="251660" cy="350166"/>
          </a:xfrm>
          <a:solidFill>
            <a:srgbClr val="4A237E"/>
          </a:solidFill>
        </p:grpSpPr>
        <p:sp>
          <p:nvSpPr>
            <p:cNvPr id="16294" name="Google Shape;16294;p67"/>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67"/>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67"/>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67"/>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67"/>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67"/>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0" name="Google Shape;16300;p67"/>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1" name="Google Shape;16301;p67"/>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67"/>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67"/>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67"/>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67"/>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67"/>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67"/>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67"/>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67"/>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67"/>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 name="Google Shape;17339;p68"/>
          <p:cNvGrpSpPr/>
          <p:nvPr/>
        </p:nvGrpSpPr>
        <p:grpSpPr>
          <a:xfrm>
            <a:off x="7069455" y="1925320"/>
            <a:ext cx="523875" cy="520700"/>
            <a:chOff x="3527780" y="2885263"/>
            <a:chExt cx="347435" cy="345534"/>
          </a:xfrm>
          <a:solidFill>
            <a:schemeClr val="bg1"/>
          </a:solidFill>
        </p:grpSpPr>
        <p:sp>
          <p:nvSpPr>
            <p:cNvPr id="8" name="Google Shape;17340;p68"/>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7341;p68"/>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7342;p68"/>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7343;p68"/>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7344;p68"/>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7345;p68"/>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7346;p68"/>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7347;p68"/>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7348;p68"/>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349;p68"/>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7350;p68"/>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7351;p68"/>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7352;p68"/>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17353;p68"/>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17354;p68"/>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7355;p68"/>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7356;p68"/>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17357;p68"/>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7358;p68"/>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7359;p68"/>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7360;p68"/>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7361;p68"/>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7362;p68"/>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692;p32"/>
          <p:cNvSpPr txBox="1"/>
          <p:nvPr/>
        </p:nvSpPr>
        <p:spPr>
          <a:xfrm>
            <a:off x="0" y="4720423"/>
            <a:ext cx="6923869" cy="4097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1pPr>
            <a:lvl2pPr marL="914400" marR="0" lvl="1"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2pPr>
            <a:lvl3pPr marL="1371600" marR="0" lvl="2"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3pPr>
            <a:lvl4pPr marL="1828800" marR="0" lvl="3"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4pPr>
            <a:lvl5pPr marL="2286000" marR="0" lvl="4"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5pPr>
            <a:lvl6pPr marL="2743200" marR="0" lvl="5"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6pPr>
            <a:lvl7pPr marL="3200400" marR="0" lvl="6"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7pPr>
            <a:lvl8pPr marL="3657600" marR="0" lvl="7"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8pPr>
            <a:lvl9pPr marL="4114800" marR="0" lvl="8" indent="-330200" algn="ctr" rtl="0">
              <a:lnSpc>
                <a:spcPct val="100000"/>
              </a:lnSpc>
              <a:spcBef>
                <a:spcPts val="0"/>
              </a:spcBef>
              <a:spcAft>
                <a:spcPts val="0"/>
              </a:spcAft>
              <a:buClr>
                <a:schemeClr val="dk1"/>
              </a:buClr>
              <a:buSzPts val="1600"/>
              <a:buFont typeface="Questrial"/>
              <a:buNone/>
              <a:defRPr sz="1600" b="0" i="0" u="none" strike="noStrike" cap="none">
                <a:solidFill>
                  <a:schemeClr val="dk1"/>
                </a:solidFill>
                <a:latin typeface="Questrial"/>
                <a:ea typeface="Questrial"/>
                <a:cs typeface="Questrial"/>
                <a:sym typeface="Questrial"/>
              </a:defRPr>
            </a:lvl9pPr>
          </a:lstStyle>
          <a:p>
            <a:pPr marL="0" indent="0"/>
            <a:r>
              <a:rPr lang="en-GB" dirty="0"/>
              <a:t>https://byjus.com/physics/extrinsic-semiconductors/</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Static Electricity Lesson for Elementary by Slidesgo">
  <a:themeElements>
    <a:clrScheme name="Simple Light">
      <a:dk1>
        <a:srgbClr val="FFFFFF"/>
      </a:dk1>
      <a:lt1>
        <a:srgbClr val="4A237E"/>
      </a:lt1>
      <a:dk2>
        <a:srgbClr val="60DB92"/>
      </a:dk2>
      <a:lt2>
        <a:srgbClr val="797EFC"/>
      </a:lt2>
      <a:accent1>
        <a:srgbClr val="FEBC71"/>
      </a:accent1>
      <a:accent2>
        <a:srgbClr val="F26489"/>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A7E46312B2FB1418FD91A8145FB2104" ma:contentTypeVersion="3" ma:contentTypeDescription="Create a new document." ma:contentTypeScope="" ma:versionID="2c59834fb80af9bbf2dbca207f5b9b64">
  <xsd:schema xmlns:xsd="http://www.w3.org/2001/XMLSchema" xmlns:xs="http://www.w3.org/2001/XMLSchema" xmlns:p="http://schemas.microsoft.com/office/2006/metadata/properties" xmlns:ns3="9e2b0f85-3b0b-42db-8ac1-a042288ac39a" targetNamespace="http://schemas.microsoft.com/office/2006/metadata/properties" ma:root="true" ma:fieldsID="71a21371a2de8b53c8227439fbbab936" ns3:_="">
    <xsd:import namespace="9e2b0f85-3b0b-42db-8ac1-a042288ac39a"/>
    <xsd:element name="properties">
      <xsd:complexType>
        <xsd:sequence>
          <xsd:element name="documentManagement">
            <xsd:complexType>
              <xsd:all>
                <xsd:element ref="ns3:MediaServiceMetadata" minOccurs="0"/>
                <xsd:element ref="ns3:MediaServiceFastMetadata" minOccurs="0"/>
                <xsd:element ref="ns3: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e2b0f85-3b0b-42db-8ac1-a042288ac39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CBDFA36-AA77-4825-B953-4C9C34D6D061}">
  <ds:schemaRefs/>
</ds:datastoreItem>
</file>

<file path=customXml/itemProps2.xml><?xml version="1.0" encoding="utf-8"?>
<ds:datastoreItem xmlns:ds="http://schemas.openxmlformats.org/officeDocument/2006/customXml" ds:itemID="{1B1EF75F-2661-44C0-8302-444DF65C7126}">
  <ds:schemaRefs/>
</ds:datastoreItem>
</file>

<file path=customXml/itemProps3.xml><?xml version="1.0" encoding="utf-8"?>
<ds:datastoreItem xmlns:ds="http://schemas.openxmlformats.org/officeDocument/2006/customXml" ds:itemID="{96CB9E58-87AC-4E7C-969D-4D4251857883}">
  <ds:schemaRefs/>
</ds:datastoreItem>
</file>

<file path=docProps/app.xml><?xml version="1.0" encoding="utf-8"?>
<Properties xmlns="http://schemas.openxmlformats.org/officeDocument/2006/extended-properties" xmlns:vt="http://schemas.openxmlformats.org/officeDocument/2006/docPropsVTypes">
  <TotalTime>65</TotalTime>
  <Words>1449</Words>
  <Application>Microsoft Office PowerPoint</Application>
  <PresentationFormat>On-screen Show (16:9)</PresentationFormat>
  <Paragraphs>234</Paragraphs>
  <Slides>25</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25</vt:i4>
      </vt:variant>
    </vt:vector>
  </HeadingPairs>
  <TitlesOfParts>
    <vt:vector size="32" baseType="lpstr">
      <vt:lpstr>Questrial</vt:lpstr>
      <vt:lpstr>Bitter</vt:lpstr>
      <vt:lpstr>Roboto Condensed Light</vt:lpstr>
      <vt:lpstr>Bitter ExtraBold</vt:lpstr>
      <vt:lpstr>Arial</vt:lpstr>
      <vt:lpstr>Calibri</vt:lpstr>
      <vt:lpstr>Static Electricity Lesson for Elementary by Slidesgo</vt:lpstr>
      <vt:lpstr> </vt:lpstr>
      <vt:lpstr>Team Members:</vt:lpstr>
      <vt:lpstr>PowerPoint Presentation</vt:lpstr>
      <vt:lpstr>Semi-Conductors</vt:lpstr>
      <vt:lpstr>01</vt:lpstr>
      <vt:lpstr>Definition of concepts</vt:lpstr>
      <vt:lpstr>Features of  Intrinsic  Semi-Conductors</vt:lpstr>
      <vt:lpstr> </vt:lpstr>
      <vt:lpstr>Features of  Extrinsic Semi-Conductors</vt:lpstr>
      <vt:lpstr> </vt:lpstr>
      <vt:lpstr> </vt:lpstr>
      <vt:lpstr> </vt:lpstr>
      <vt:lpstr>Energy Band Theory</vt:lpstr>
      <vt:lpstr>Conduction Band and  Valance Band</vt:lpstr>
      <vt:lpstr>02</vt:lpstr>
      <vt:lpstr>Advantages</vt:lpstr>
      <vt:lpstr>Disadvantages</vt:lpstr>
      <vt:lpstr> </vt:lpstr>
      <vt:lpstr>Applications</vt:lpstr>
      <vt:lpstr>Applications</vt:lpstr>
      <vt:lpstr>Applications</vt:lpstr>
      <vt:lpstr>04</vt:lpstr>
      <vt:lpstr> </vt:lpstr>
      <vt:lpstr>Any Questions?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Physics</dc:title>
  <dc:creator>MirzaPC</dc:creator>
  <cp:lastModifiedBy>Zahid Yaseen</cp:lastModifiedBy>
  <cp:revision>27</cp:revision>
  <dcterms:created xsi:type="dcterms:W3CDTF">2023-11-07T15:58:00Z</dcterms:created>
  <dcterms:modified xsi:type="dcterms:W3CDTF">2023-11-15T06:31:41Z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E9114148EA81467BB54777AEB8A7D821_12</vt:lpwstr>
  </property>
  <property fmtid="{D5CDD505-2E9C-101B-9397-08002B2CF9AE}" pid="3" name="KSOProductBuildVer">
    <vt:lpwstr>1033-12.2.0.13306</vt:lpwstr>
  </property>
  <property fmtid="{D5CDD505-2E9C-101B-9397-08002B2CF9AE}" pid="4" name="MSIP_Label_defa4170-0d19-0005-0004-bc88714345d2_Enabled">
    <vt:lpwstr>true</vt:lpwstr>
  </property>
  <property fmtid="{D5CDD505-2E9C-101B-9397-08002B2CF9AE}" pid="5" name="MSIP_Label_defa4170-0d19-0005-0004-bc88714345d2_SetDate">
    <vt:lpwstr>2023-11-14T19:06:41Z</vt:lpwstr>
  </property>
  <property fmtid="{D5CDD505-2E9C-101B-9397-08002B2CF9AE}" pid="6" name="MSIP_Label_defa4170-0d19-0005-0004-bc88714345d2_Method">
    <vt:lpwstr>Standard</vt:lpwstr>
  </property>
  <property fmtid="{D5CDD505-2E9C-101B-9397-08002B2CF9AE}" pid="7" name="MSIP_Label_defa4170-0d19-0005-0004-bc88714345d2_Name">
    <vt:lpwstr>defa4170-0d19-0005-0004-bc88714345d2</vt:lpwstr>
  </property>
  <property fmtid="{D5CDD505-2E9C-101B-9397-08002B2CF9AE}" pid="8" name="MSIP_Label_defa4170-0d19-0005-0004-bc88714345d2_SiteId">
    <vt:lpwstr>fb828833-4e41-42ce-aec3-5bd3be07de01</vt:lpwstr>
  </property>
  <property fmtid="{D5CDD505-2E9C-101B-9397-08002B2CF9AE}" pid="9" name="MSIP_Label_defa4170-0d19-0005-0004-bc88714345d2_ActionId">
    <vt:lpwstr>3fb997ce-f290-4899-acaa-c8ed85521008</vt:lpwstr>
  </property>
  <property fmtid="{D5CDD505-2E9C-101B-9397-08002B2CF9AE}" pid="10" name="MSIP_Label_defa4170-0d19-0005-0004-bc88714345d2_ContentBits">
    <vt:lpwstr>0</vt:lpwstr>
  </property>
  <property fmtid="{D5CDD505-2E9C-101B-9397-08002B2CF9AE}" pid="11" name="ContentTypeId">
    <vt:lpwstr>0x0101003A7E46312B2FB1418FD91A8145FB2104</vt:lpwstr>
  </property>
</Properties>
</file>

<file path=docProps/thumbnail.jpeg>
</file>